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befa36024c4e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81f5dc556b45f3"/>
  </p:sldMasterIdLst>
  <p:sldIdLst>
    <p:sldId xmlns:r="http://schemas.openxmlformats.org/officeDocument/2006/relationships" id="256" r:id="R510a3fe47eee4d66"/>
    <p:sldId xmlns:r="http://schemas.openxmlformats.org/officeDocument/2006/relationships" id="257" r:id="R2816a7623f2f4a59"/>
    <p:sldId xmlns:r="http://schemas.openxmlformats.org/officeDocument/2006/relationships" id="258" r:id="R50ae7abb0bed4861"/>
    <p:sldId xmlns:r="http://schemas.openxmlformats.org/officeDocument/2006/relationships" id="259" r:id="Rdc058c1710e34b19"/>
    <p:sldId xmlns:r="http://schemas.openxmlformats.org/officeDocument/2006/relationships" id="260" r:id="R95cb8a654a0d4724"/>
    <p:sldId xmlns:r="http://schemas.openxmlformats.org/officeDocument/2006/relationships" id="261" r:id="R80b80cb9377f4ddf"/>
    <p:sldId xmlns:r="http://schemas.openxmlformats.org/officeDocument/2006/relationships" id="262" r:id="Reb6cd195332544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1f5dc556b45f3" /><Relationship Type="http://schemas.openxmlformats.org/officeDocument/2006/relationships/slide" Target="/ppt/slides/slide1.xml" Id="R510a3fe47eee4d66" /><Relationship Type="http://schemas.openxmlformats.org/officeDocument/2006/relationships/slide" Target="/ppt/slides/slide2.xml" Id="R2816a7623f2f4a59" /><Relationship Type="http://schemas.openxmlformats.org/officeDocument/2006/relationships/slide" Target="/ppt/slides/slide3.xml" Id="R50ae7abb0bed4861" /><Relationship Type="http://schemas.openxmlformats.org/officeDocument/2006/relationships/slide" Target="/ppt/slides/slide4.xml" Id="Rdc058c1710e34b19" /><Relationship Type="http://schemas.openxmlformats.org/officeDocument/2006/relationships/slide" Target="/ppt/slides/slide5.xml" Id="R95cb8a654a0d4724" /><Relationship Type="http://schemas.openxmlformats.org/officeDocument/2006/relationships/slide" Target="/ppt/slides/slide6.xml" Id="R80b80cb9377f4ddf" /><Relationship Type="http://schemas.openxmlformats.org/officeDocument/2006/relationships/slide" Target="/ppt/slides/slide7.xml" Id="Reb6cd195332544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63dfd8b2444c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a8d600b8540f7" /><Relationship Type="http://schemas.openxmlformats.org/officeDocument/2006/relationships/theme" Target="/ppt/slideMasters/theme/theme1.xml" Id="R70a2145f9dcc41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aa8d600b8540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e0352a35341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31a7e1f0245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77c1225e341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44526c7da43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6c67519684b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a4bd2b1ba4c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c00af72c442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VYER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VYER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197 520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LEIF ZERACH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Bolignummer H0402, Wilhelm Færdens vei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vyerllc@gmail.com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911 962 055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