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f8cc47271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0bb4dcc4bd44e3"/>
  </p:sldMasterIdLst>
  <p:sldIdLst>
    <p:sldId xmlns:r="http://schemas.openxmlformats.org/officeDocument/2006/relationships" id="256" r:id="R671248ba0d404d0e"/>
    <p:sldId xmlns:r="http://schemas.openxmlformats.org/officeDocument/2006/relationships" id="257" r:id="R1c8a7670685d4342"/>
    <p:sldId xmlns:r="http://schemas.openxmlformats.org/officeDocument/2006/relationships" id="258" r:id="Re49273dbef5d49db"/>
    <p:sldId xmlns:r="http://schemas.openxmlformats.org/officeDocument/2006/relationships" id="259" r:id="Rb7f1ea2722704512"/>
    <p:sldId xmlns:r="http://schemas.openxmlformats.org/officeDocument/2006/relationships" id="260" r:id="R70d1e4235a34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bb4dcc4bd44e3" /><Relationship Type="http://schemas.openxmlformats.org/officeDocument/2006/relationships/slide" Target="/ppt/slides/slide1.xml" Id="R671248ba0d404d0e" /><Relationship Type="http://schemas.openxmlformats.org/officeDocument/2006/relationships/slide" Target="/ppt/slides/slide2.xml" Id="R1c8a7670685d4342" /><Relationship Type="http://schemas.openxmlformats.org/officeDocument/2006/relationships/slide" Target="/ppt/slides/slide3.xml" Id="Re49273dbef5d49db" /><Relationship Type="http://schemas.openxmlformats.org/officeDocument/2006/relationships/slide" Target="/ppt/slides/slide4.xml" Id="Rb7f1ea2722704512" /><Relationship Type="http://schemas.openxmlformats.org/officeDocument/2006/relationships/slide" Target="/ppt/slides/slide5.xml" Id="R70d1e4235a34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ff9808b12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ccda5738a41a1" /><Relationship Type="http://schemas.openxmlformats.org/officeDocument/2006/relationships/theme" Target="/ppt/slideMasters/theme/theme1.xml" Id="R985e719844c9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ccda5738a41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fc9140bcb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d27cc561c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1ac18a64e4f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3447c1b6c41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458b0a2441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A.V. HILAN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A.V. HILAN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