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348cfeaa2b4b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3dad2f46f94ec9"/>
  </p:sldMasterIdLst>
  <p:sldIdLst>
    <p:sldId xmlns:r="http://schemas.openxmlformats.org/officeDocument/2006/relationships" id="256" r:id="Rde68f8db6701438a"/>
    <p:sldId xmlns:r="http://schemas.openxmlformats.org/officeDocument/2006/relationships" id="257" r:id="Rf30205296d0747f8"/>
    <p:sldId xmlns:r="http://schemas.openxmlformats.org/officeDocument/2006/relationships" id="258" r:id="R9c59bf46e9ec4909"/>
    <p:sldId xmlns:r="http://schemas.openxmlformats.org/officeDocument/2006/relationships" id="259" r:id="R7ef0f52f339343eb"/>
    <p:sldId xmlns:r="http://schemas.openxmlformats.org/officeDocument/2006/relationships" id="260" r:id="Re313fa68436d421e"/>
    <p:sldId xmlns:r="http://schemas.openxmlformats.org/officeDocument/2006/relationships" id="261" r:id="Rd0972de3584044be"/>
    <p:sldId xmlns:r="http://schemas.openxmlformats.org/officeDocument/2006/relationships" id="262" r:id="Re6bbc23615544a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3dad2f46f94ec9" /><Relationship Type="http://schemas.openxmlformats.org/officeDocument/2006/relationships/slide" Target="/ppt/slides/slide1.xml" Id="Rde68f8db6701438a" /><Relationship Type="http://schemas.openxmlformats.org/officeDocument/2006/relationships/slide" Target="/ppt/slides/slide2.xml" Id="Rf30205296d0747f8" /><Relationship Type="http://schemas.openxmlformats.org/officeDocument/2006/relationships/slide" Target="/ppt/slides/slide3.xml" Id="R9c59bf46e9ec4909" /><Relationship Type="http://schemas.openxmlformats.org/officeDocument/2006/relationships/slide" Target="/ppt/slides/slide4.xml" Id="R7ef0f52f339343eb" /><Relationship Type="http://schemas.openxmlformats.org/officeDocument/2006/relationships/slide" Target="/ppt/slides/slide5.xml" Id="Re313fa68436d421e" /><Relationship Type="http://schemas.openxmlformats.org/officeDocument/2006/relationships/slide" Target="/ppt/slides/slide6.xml" Id="Rd0972de3584044be" /><Relationship Type="http://schemas.openxmlformats.org/officeDocument/2006/relationships/slide" Target="/ppt/slides/slide7.xml" Id="Re6bbc23615544a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9575e88ab54e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f8a7acec44870" /><Relationship Type="http://schemas.openxmlformats.org/officeDocument/2006/relationships/theme" Target="/ppt/slideMasters/theme/theme1.xml" Id="R71cec89125f547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cf8a7acec448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2da94f4374f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29a14fe7443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441bf20304b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b4f444f564e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09c22c2b548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e656ab62c47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cd65b5a524f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MOLAND TOTAL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 TOTAL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35 413 871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6 163 028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4 693 630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19 983 460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37 070 642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R.B.I.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FROSTAMO INVEST AS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Botnhågveien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9308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