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a3953897e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b68ef5dff4e17"/>
  </p:sldMasterIdLst>
  <p:sldIdLst>
    <p:sldId xmlns:r="http://schemas.openxmlformats.org/officeDocument/2006/relationships" id="256" r:id="R57619d3962924a6e"/>
    <p:sldId xmlns:r="http://schemas.openxmlformats.org/officeDocument/2006/relationships" id="257" r:id="Rbeab9470563e4430"/>
    <p:sldId xmlns:r="http://schemas.openxmlformats.org/officeDocument/2006/relationships" id="258" r:id="Rd062f151c37e4f8a"/>
    <p:sldId xmlns:r="http://schemas.openxmlformats.org/officeDocument/2006/relationships" id="259" r:id="Ra8028f8edd85454e"/>
    <p:sldId xmlns:r="http://schemas.openxmlformats.org/officeDocument/2006/relationships" id="260" r:id="Rcdc63555188e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b68ef5dff4e17" /><Relationship Type="http://schemas.openxmlformats.org/officeDocument/2006/relationships/slide" Target="/ppt/slides/slide1.xml" Id="R57619d3962924a6e" /><Relationship Type="http://schemas.openxmlformats.org/officeDocument/2006/relationships/slide" Target="/ppt/slides/slide2.xml" Id="Rbeab9470563e4430" /><Relationship Type="http://schemas.openxmlformats.org/officeDocument/2006/relationships/slide" Target="/ppt/slides/slide3.xml" Id="Rd062f151c37e4f8a" /><Relationship Type="http://schemas.openxmlformats.org/officeDocument/2006/relationships/slide" Target="/ppt/slides/slide4.xml" Id="Ra8028f8edd85454e" /><Relationship Type="http://schemas.openxmlformats.org/officeDocument/2006/relationships/slide" Target="/ppt/slides/slide5.xml" Id="Rcdc63555188e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b5d144ceb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b9fd1c784814" /><Relationship Type="http://schemas.openxmlformats.org/officeDocument/2006/relationships/theme" Target="/ppt/slideMasters/theme/theme1.xml" Id="R3247c9c001e4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8b9fd1c7848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19796e5b4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413ab974a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40b8d4db44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ccd625b2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2d4a69a9f44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