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4b559c6e6e45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2e770f37b84996"/>
  </p:sldMasterIdLst>
  <p:sldIdLst>
    <p:sldId xmlns:r="http://schemas.openxmlformats.org/officeDocument/2006/relationships" id="256" r:id="Rfe110c93b1b247fa"/>
    <p:sldId xmlns:r="http://schemas.openxmlformats.org/officeDocument/2006/relationships" id="257" r:id="R798fc97569d34d86"/>
    <p:sldId xmlns:r="http://schemas.openxmlformats.org/officeDocument/2006/relationships" id="258" r:id="R14a7225f5fba436f"/>
    <p:sldId xmlns:r="http://schemas.openxmlformats.org/officeDocument/2006/relationships" id="259" r:id="Re4a3ebde60414242"/>
    <p:sldId xmlns:r="http://schemas.openxmlformats.org/officeDocument/2006/relationships" id="260" r:id="Rf6330853fd444f10"/>
    <p:sldId xmlns:r="http://schemas.openxmlformats.org/officeDocument/2006/relationships" id="261" r:id="Rf81be30e8e9b4a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2e770f37b84996" /><Relationship Type="http://schemas.openxmlformats.org/officeDocument/2006/relationships/slide" Target="/ppt/slides/slide1.xml" Id="Rfe110c93b1b247fa" /><Relationship Type="http://schemas.openxmlformats.org/officeDocument/2006/relationships/slide" Target="/ppt/slides/slide2.xml" Id="R798fc97569d34d86" /><Relationship Type="http://schemas.openxmlformats.org/officeDocument/2006/relationships/slide" Target="/ppt/slides/slide3.xml" Id="R14a7225f5fba436f" /><Relationship Type="http://schemas.openxmlformats.org/officeDocument/2006/relationships/slide" Target="/ppt/slides/slide4.xml" Id="Re4a3ebde60414242" /><Relationship Type="http://schemas.openxmlformats.org/officeDocument/2006/relationships/slide" Target="/ppt/slides/slide5.xml" Id="Rf6330853fd444f10" /><Relationship Type="http://schemas.openxmlformats.org/officeDocument/2006/relationships/slide" Target="/ppt/slides/slide6.xml" Id="Rf81be30e8e9b4a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856e67771d46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b77427e16b4aff" /><Relationship Type="http://schemas.openxmlformats.org/officeDocument/2006/relationships/theme" Target="/ppt/slideMasters/theme/theme1.xml" Id="Rf832930c3a3c4e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b77427e16b4a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43ccbc2e247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aa1ae09b944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8c6cff06442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10188300d54c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096999b89e42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d8022f27048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DAD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911 906 708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DAD BYGG AS</a:t>
            </a:r>
          </a:p>
        </p:txBody>
      </p:sp>
    </p:spTree>
  </p:cSld>
  <p:clrMapOvr>
    <a:masterClrMapping xmlns:a="http://schemas.openxmlformats.org/drawingml/2006/main"/>
  </p:clrMapOvr>
</p:sld>
</file>