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e042d33fad46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cecc1c73d0426d"/>
  </p:sldMasterIdLst>
  <p:sldIdLst>
    <p:sldId xmlns:r="http://schemas.openxmlformats.org/officeDocument/2006/relationships" id="256" r:id="R9ad18aa15e694445"/>
    <p:sldId xmlns:r="http://schemas.openxmlformats.org/officeDocument/2006/relationships" id="257" r:id="R60f5d03836e441db"/>
    <p:sldId xmlns:r="http://schemas.openxmlformats.org/officeDocument/2006/relationships" id="258" r:id="Rcdccc6e12efb4da1"/>
    <p:sldId xmlns:r="http://schemas.openxmlformats.org/officeDocument/2006/relationships" id="259" r:id="R691c7566def14142"/>
    <p:sldId xmlns:r="http://schemas.openxmlformats.org/officeDocument/2006/relationships" id="260" r:id="R50b7cc5fa7594e07"/>
    <p:sldId xmlns:r="http://schemas.openxmlformats.org/officeDocument/2006/relationships" id="261" r:id="R9c5549e62ddc4171"/>
    <p:sldId xmlns:r="http://schemas.openxmlformats.org/officeDocument/2006/relationships" id="262" r:id="R203d97eb163e4d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cecc1c73d0426d" /><Relationship Type="http://schemas.openxmlformats.org/officeDocument/2006/relationships/slide" Target="/ppt/slides/slide1.xml" Id="R9ad18aa15e694445" /><Relationship Type="http://schemas.openxmlformats.org/officeDocument/2006/relationships/slide" Target="/ppt/slides/slide2.xml" Id="R60f5d03836e441db" /><Relationship Type="http://schemas.openxmlformats.org/officeDocument/2006/relationships/slide" Target="/ppt/slides/slide3.xml" Id="Rcdccc6e12efb4da1" /><Relationship Type="http://schemas.openxmlformats.org/officeDocument/2006/relationships/slide" Target="/ppt/slides/slide4.xml" Id="R691c7566def14142" /><Relationship Type="http://schemas.openxmlformats.org/officeDocument/2006/relationships/slide" Target="/ppt/slides/slide5.xml" Id="R50b7cc5fa7594e07" /><Relationship Type="http://schemas.openxmlformats.org/officeDocument/2006/relationships/slide" Target="/ppt/slides/slide6.xml" Id="R9c5549e62ddc4171" /><Relationship Type="http://schemas.openxmlformats.org/officeDocument/2006/relationships/slide" Target="/ppt/slides/slide7.xml" Id="R203d97eb163e4d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5c0606749d46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f38d1f5b847ae" /><Relationship Type="http://schemas.openxmlformats.org/officeDocument/2006/relationships/theme" Target="/ppt/slideMasters/theme/theme1.xml" Id="Rd4534cb8af4346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4f38d1f5b847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4d4aa615244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b3516426549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4526422ec4d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73ba1102f40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21707058245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7fd7c84c449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23c20dd714e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PRONTOR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PRONTOR INVEST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8 563 585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8 577 782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VEKSETH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Frode Vekseth, Rådmann Paulsens gate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1473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911 880 113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