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2188ba0692f423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02d2c2b10214a81"/>
  </p:sldMasterIdLst>
  <p:sldIdLst>
    <p:sldId xmlns:r="http://schemas.openxmlformats.org/officeDocument/2006/relationships" id="256" r:id="R8604a4aee72f4d71"/>
    <p:sldId xmlns:r="http://schemas.openxmlformats.org/officeDocument/2006/relationships" id="257" r:id="R0569d58fb7594ceb"/>
    <p:sldId xmlns:r="http://schemas.openxmlformats.org/officeDocument/2006/relationships" id="258" r:id="Ra468d2f468644b11"/>
    <p:sldId xmlns:r="http://schemas.openxmlformats.org/officeDocument/2006/relationships" id="259" r:id="Reb17a6cf2195428a"/>
    <p:sldId xmlns:r="http://schemas.openxmlformats.org/officeDocument/2006/relationships" id="260" r:id="R59a25136246c4697"/>
    <p:sldId xmlns:r="http://schemas.openxmlformats.org/officeDocument/2006/relationships" id="261" r:id="Ra5d6a964b26449a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2d2c2b10214a81" /><Relationship Type="http://schemas.openxmlformats.org/officeDocument/2006/relationships/slide" Target="/ppt/slides/slide1.xml" Id="R8604a4aee72f4d71" /><Relationship Type="http://schemas.openxmlformats.org/officeDocument/2006/relationships/slide" Target="/ppt/slides/slide2.xml" Id="R0569d58fb7594ceb" /><Relationship Type="http://schemas.openxmlformats.org/officeDocument/2006/relationships/slide" Target="/ppt/slides/slide3.xml" Id="Ra468d2f468644b11" /><Relationship Type="http://schemas.openxmlformats.org/officeDocument/2006/relationships/slide" Target="/ppt/slides/slide4.xml" Id="Reb17a6cf2195428a" /><Relationship Type="http://schemas.openxmlformats.org/officeDocument/2006/relationships/slide" Target="/ppt/slides/slide5.xml" Id="R59a25136246c4697" /><Relationship Type="http://schemas.openxmlformats.org/officeDocument/2006/relationships/slide" Target="/ppt/slides/slide6.xml" Id="Ra5d6a964b26449a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9c2f328de6459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caa64c4f764389" /><Relationship Type="http://schemas.openxmlformats.org/officeDocument/2006/relationships/theme" Target="/ppt/slideMasters/theme/theme1.xml" Id="Rc55d3f4631b7409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caa64c4f7643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11063ff377425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cb26d1f64042e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fe6d9e147741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4bee260de849c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0e20f2dc0f4bd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12af5fb8e3479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LINDA NORDBØ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LINDA NORDBØ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LINDA NORDBØ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LINDA NORDBØ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LINDA NORDBØ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LINDA NORDBØ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−11 540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−11 540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−65 831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LINDA NORDBØ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911 879 913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LINDA NORDBØ HOLDING AS</a:t>
            </a:r>
          </a:p>
        </p:txBody>
      </p:sp>
    </p:spTree>
  </p:cSld>
  <p:clrMapOvr>
    <a:masterClrMapping xmlns:a="http://schemas.openxmlformats.org/drawingml/2006/main"/>
  </p:clrMapOvr>
</p:sld>
</file>