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4901465ec845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8eae109db14212"/>
  </p:sldMasterIdLst>
  <p:sldIdLst>
    <p:sldId xmlns:r="http://schemas.openxmlformats.org/officeDocument/2006/relationships" id="256" r:id="R1cbc76994eb5413b"/>
    <p:sldId xmlns:r="http://schemas.openxmlformats.org/officeDocument/2006/relationships" id="257" r:id="R52322fa419894578"/>
    <p:sldId xmlns:r="http://schemas.openxmlformats.org/officeDocument/2006/relationships" id="258" r:id="R8602b067bb024b66"/>
    <p:sldId xmlns:r="http://schemas.openxmlformats.org/officeDocument/2006/relationships" id="259" r:id="Rdd3784eb02c24c3f"/>
    <p:sldId xmlns:r="http://schemas.openxmlformats.org/officeDocument/2006/relationships" id="260" r:id="R90df25cc5db84cda"/>
    <p:sldId xmlns:r="http://schemas.openxmlformats.org/officeDocument/2006/relationships" id="261" r:id="R95368337cd5742dd"/>
    <p:sldId xmlns:r="http://schemas.openxmlformats.org/officeDocument/2006/relationships" id="262" r:id="R024993e169d54f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eae109db14212" /><Relationship Type="http://schemas.openxmlformats.org/officeDocument/2006/relationships/slide" Target="/ppt/slides/slide1.xml" Id="R1cbc76994eb5413b" /><Relationship Type="http://schemas.openxmlformats.org/officeDocument/2006/relationships/slide" Target="/ppt/slides/slide2.xml" Id="R52322fa419894578" /><Relationship Type="http://schemas.openxmlformats.org/officeDocument/2006/relationships/slide" Target="/ppt/slides/slide3.xml" Id="R8602b067bb024b66" /><Relationship Type="http://schemas.openxmlformats.org/officeDocument/2006/relationships/slide" Target="/ppt/slides/slide4.xml" Id="Rdd3784eb02c24c3f" /><Relationship Type="http://schemas.openxmlformats.org/officeDocument/2006/relationships/slide" Target="/ppt/slides/slide5.xml" Id="R90df25cc5db84cda" /><Relationship Type="http://schemas.openxmlformats.org/officeDocument/2006/relationships/slide" Target="/ppt/slides/slide6.xml" Id="R95368337cd5742dd" /><Relationship Type="http://schemas.openxmlformats.org/officeDocument/2006/relationships/slide" Target="/ppt/slides/slide7.xml" Id="R024993e169d54f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0a8ad8d9c749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9e296ff3c4bda" /><Relationship Type="http://schemas.openxmlformats.org/officeDocument/2006/relationships/theme" Target="/ppt/slideMasters/theme/theme1.xml" Id="R33bd85c193164e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a9e296ff3c4b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e2a3d853040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5c022728246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c9fb6286f40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a75244a8d4e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03350773a48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ac543e2174e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2938c696c45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HEIMLUND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BYGG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17 652 755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501 586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10 467 214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