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8629095e85647f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fdd1f6c307e4680"/>
  </p:sldMasterIdLst>
  <p:sldIdLst>
    <p:sldId xmlns:r="http://schemas.openxmlformats.org/officeDocument/2006/relationships" id="256" r:id="Ra4c02b6c46964e65"/>
    <p:sldId xmlns:r="http://schemas.openxmlformats.org/officeDocument/2006/relationships" id="257" r:id="R525874ae1dec4854"/>
    <p:sldId xmlns:r="http://schemas.openxmlformats.org/officeDocument/2006/relationships" id="258" r:id="R982e6ec10d2a48d4"/>
    <p:sldId xmlns:r="http://schemas.openxmlformats.org/officeDocument/2006/relationships" id="259" r:id="R73b2be7b0d61489c"/>
    <p:sldId xmlns:r="http://schemas.openxmlformats.org/officeDocument/2006/relationships" id="260" r:id="Ra542b2526d6c4d0d"/>
    <p:sldId xmlns:r="http://schemas.openxmlformats.org/officeDocument/2006/relationships" id="261" r:id="Rc9b1d182ed7249ad"/>
    <p:sldId xmlns:r="http://schemas.openxmlformats.org/officeDocument/2006/relationships" id="262" r:id="Ra84a33bdfc5b454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dd1f6c307e4680" /><Relationship Type="http://schemas.openxmlformats.org/officeDocument/2006/relationships/slide" Target="/ppt/slides/slide1.xml" Id="Ra4c02b6c46964e65" /><Relationship Type="http://schemas.openxmlformats.org/officeDocument/2006/relationships/slide" Target="/ppt/slides/slide2.xml" Id="R525874ae1dec4854" /><Relationship Type="http://schemas.openxmlformats.org/officeDocument/2006/relationships/slide" Target="/ppt/slides/slide3.xml" Id="R982e6ec10d2a48d4" /><Relationship Type="http://schemas.openxmlformats.org/officeDocument/2006/relationships/slide" Target="/ppt/slides/slide4.xml" Id="R73b2be7b0d61489c" /><Relationship Type="http://schemas.openxmlformats.org/officeDocument/2006/relationships/slide" Target="/ppt/slides/slide5.xml" Id="Ra542b2526d6c4d0d" /><Relationship Type="http://schemas.openxmlformats.org/officeDocument/2006/relationships/slide" Target="/ppt/slides/slide6.xml" Id="Rc9b1d182ed7249ad" /><Relationship Type="http://schemas.openxmlformats.org/officeDocument/2006/relationships/slide" Target="/ppt/slides/slide7.xml" Id="Ra84a33bdfc5b454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d9501d63984c1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0a2b6accff47d1" /><Relationship Type="http://schemas.openxmlformats.org/officeDocument/2006/relationships/theme" Target="/ppt/slideMasters/theme/theme1.xml" Id="Ra891c3442904488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a0a2b6accff47d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b3449c2dc9429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c4b946002447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2dd68e4f314c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0711a9c81644d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1772dcdfe246f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c175204dce493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6c1b19ba8c483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FLOWPRO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FLOWPRO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FLOWPRO AS ble etablert [år] og holder til i Høvik.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FLOWPRO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FLOWPRO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FLOWPRO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3 859 000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1 645 058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1 676 944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3 762 247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5 060 445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FLOWPRO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BREKKE KRISTIAN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FLOWPRO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Veritasveien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1363 Høvik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911 840 413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FLOWPRO AS</a:t>
            </a:r>
          </a:p>
        </p:txBody>
      </p:sp>
    </p:spTree>
  </p:cSld>
  <p:clrMapOvr>
    <a:masterClrMapping xmlns:a="http://schemas.openxmlformats.org/drawingml/2006/main"/>
  </p:clrMapOvr>
</p:sld>
</file>