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a031535f5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519bb6be004474"/>
  </p:sldMasterIdLst>
  <p:sldIdLst>
    <p:sldId xmlns:r="http://schemas.openxmlformats.org/officeDocument/2006/relationships" id="256" r:id="Re6afbdb1be844ddd"/>
    <p:sldId xmlns:r="http://schemas.openxmlformats.org/officeDocument/2006/relationships" id="257" r:id="R9b4c572aeec64e60"/>
    <p:sldId xmlns:r="http://schemas.openxmlformats.org/officeDocument/2006/relationships" id="258" r:id="R168ee9c226b143c5"/>
    <p:sldId xmlns:r="http://schemas.openxmlformats.org/officeDocument/2006/relationships" id="259" r:id="R8a5cce534d73464a"/>
    <p:sldId xmlns:r="http://schemas.openxmlformats.org/officeDocument/2006/relationships" id="260" r:id="R43c89bd3ded04558"/>
    <p:sldId xmlns:r="http://schemas.openxmlformats.org/officeDocument/2006/relationships" id="261" r:id="Rb7dad567fb2844ed"/>
    <p:sldId xmlns:r="http://schemas.openxmlformats.org/officeDocument/2006/relationships" id="262" r:id="R24bdfe444fab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19bb6be004474" /><Relationship Type="http://schemas.openxmlformats.org/officeDocument/2006/relationships/slide" Target="/ppt/slides/slide1.xml" Id="Re6afbdb1be844ddd" /><Relationship Type="http://schemas.openxmlformats.org/officeDocument/2006/relationships/slide" Target="/ppt/slides/slide2.xml" Id="R9b4c572aeec64e60" /><Relationship Type="http://schemas.openxmlformats.org/officeDocument/2006/relationships/slide" Target="/ppt/slides/slide3.xml" Id="R168ee9c226b143c5" /><Relationship Type="http://schemas.openxmlformats.org/officeDocument/2006/relationships/slide" Target="/ppt/slides/slide4.xml" Id="R8a5cce534d73464a" /><Relationship Type="http://schemas.openxmlformats.org/officeDocument/2006/relationships/slide" Target="/ppt/slides/slide5.xml" Id="R43c89bd3ded04558" /><Relationship Type="http://schemas.openxmlformats.org/officeDocument/2006/relationships/slide" Target="/ppt/slides/slide6.xml" Id="Rb7dad567fb2844ed" /><Relationship Type="http://schemas.openxmlformats.org/officeDocument/2006/relationships/slide" Target="/ppt/slides/slide7.xml" Id="R24bdfe444fab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3f01f6f86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accd3c68848fa" /><Relationship Type="http://schemas.openxmlformats.org/officeDocument/2006/relationships/theme" Target="/ppt/slideMasters/theme/theme1.xml" Id="Rbec7b9d327dd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accd3c68848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7b8d036ce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6ea829dd445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2b2516aa4f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57d44589f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b5aed51a044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78fc1e993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85cdc6b4f46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BYGGEFIRMAET R SAMDAL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BYGGEFIRMAET R SAMDAL SNEKKERI AS ble etablert [år] og holder til i Lundamo.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12 985 128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−1 198 116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6 039 038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Lundamovegen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7232 Lundamo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roge-sam@online.no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BYGGEFIRMAET R SAMDAL SNEKKERI AS</a:t>
            </a:r>
          </a:p>
        </p:txBody>
      </p:sp>
    </p:spTree>
  </p:cSld>
  <p:clrMapOvr>
    <a:masterClrMapping xmlns:a="http://schemas.openxmlformats.org/drawingml/2006/main"/>
  </p:clrMapOvr>
</p:sld>
</file>