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ae8087174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6778e6f2c47d1"/>
  </p:sldMasterIdLst>
  <p:sldIdLst>
    <p:sldId xmlns:r="http://schemas.openxmlformats.org/officeDocument/2006/relationships" id="256" r:id="R2a18f19819ba4bd5"/>
    <p:sldId xmlns:r="http://schemas.openxmlformats.org/officeDocument/2006/relationships" id="257" r:id="R41716456c394408a"/>
    <p:sldId xmlns:r="http://schemas.openxmlformats.org/officeDocument/2006/relationships" id="258" r:id="Re6f03dfdda7a4c32"/>
    <p:sldId xmlns:r="http://schemas.openxmlformats.org/officeDocument/2006/relationships" id="259" r:id="Rc8fab4b49e19467a"/>
    <p:sldId xmlns:r="http://schemas.openxmlformats.org/officeDocument/2006/relationships" id="260" r:id="R8c54b22bfc4947f8"/>
    <p:sldId xmlns:r="http://schemas.openxmlformats.org/officeDocument/2006/relationships" id="261" r:id="Re584550854fa4540"/>
    <p:sldId xmlns:r="http://schemas.openxmlformats.org/officeDocument/2006/relationships" id="262" r:id="R9f57d8169a00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6778e6f2c47d1" /><Relationship Type="http://schemas.openxmlformats.org/officeDocument/2006/relationships/slide" Target="/ppt/slides/slide1.xml" Id="R2a18f19819ba4bd5" /><Relationship Type="http://schemas.openxmlformats.org/officeDocument/2006/relationships/slide" Target="/ppt/slides/slide2.xml" Id="R41716456c394408a" /><Relationship Type="http://schemas.openxmlformats.org/officeDocument/2006/relationships/slide" Target="/ppt/slides/slide3.xml" Id="Re6f03dfdda7a4c32" /><Relationship Type="http://schemas.openxmlformats.org/officeDocument/2006/relationships/slide" Target="/ppt/slides/slide4.xml" Id="Rc8fab4b49e19467a" /><Relationship Type="http://schemas.openxmlformats.org/officeDocument/2006/relationships/slide" Target="/ppt/slides/slide5.xml" Id="R8c54b22bfc4947f8" /><Relationship Type="http://schemas.openxmlformats.org/officeDocument/2006/relationships/slide" Target="/ppt/slides/slide6.xml" Id="Re584550854fa4540" /><Relationship Type="http://schemas.openxmlformats.org/officeDocument/2006/relationships/slide" Target="/ppt/slides/slide7.xml" Id="R9f57d8169a00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0e9012f2442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6d779a454419e" /><Relationship Type="http://schemas.openxmlformats.org/officeDocument/2006/relationships/theme" Target="/ppt/slideMasters/theme/theme1.xml" Id="Re04ddb8f944b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6d779a45441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a3d4f1cc9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84d59917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fee78a86a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f723062c0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24993331a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7eb125a06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2b3dd27f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SUPPORT AS ble etablert [år] og holder til i Havøysund.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5 542 799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25 692 197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INGVALD ELIASSEN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RAMBERG ELIASSEN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Lomvannsveien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9690 Havøysund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