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b1e6f363474f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d0b30d3c5e4e7f"/>
  </p:sldMasterIdLst>
  <p:sldIdLst>
    <p:sldId xmlns:r="http://schemas.openxmlformats.org/officeDocument/2006/relationships" id="256" r:id="R0e33357938c64bcf"/>
    <p:sldId xmlns:r="http://schemas.openxmlformats.org/officeDocument/2006/relationships" id="257" r:id="R29b151519c4c4ce6"/>
    <p:sldId xmlns:r="http://schemas.openxmlformats.org/officeDocument/2006/relationships" id="258" r:id="R80410a8d4bc84c5e"/>
    <p:sldId xmlns:r="http://schemas.openxmlformats.org/officeDocument/2006/relationships" id="259" r:id="Rf72fdc09d276477b"/>
    <p:sldId xmlns:r="http://schemas.openxmlformats.org/officeDocument/2006/relationships" id="260" r:id="R6325b1b5aff942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0b30d3c5e4e7f" /><Relationship Type="http://schemas.openxmlformats.org/officeDocument/2006/relationships/slide" Target="/ppt/slides/slide1.xml" Id="R0e33357938c64bcf" /><Relationship Type="http://schemas.openxmlformats.org/officeDocument/2006/relationships/slide" Target="/ppt/slides/slide2.xml" Id="R29b151519c4c4ce6" /><Relationship Type="http://schemas.openxmlformats.org/officeDocument/2006/relationships/slide" Target="/ppt/slides/slide3.xml" Id="R80410a8d4bc84c5e" /><Relationship Type="http://schemas.openxmlformats.org/officeDocument/2006/relationships/slide" Target="/ppt/slides/slide4.xml" Id="Rf72fdc09d276477b" /><Relationship Type="http://schemas.openxmlformats.org/officeDocument/2006/relationships/slide" Target="/ppt/slides/slide5.xml" Id="R6325b1b5aff942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3dbd23e094b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09a3030164e3a" /><Relationship Type="http://schemas.openxmlformats.org/officeDocument/2006/relationships/theme" Target="/ppt/slideMasters/theme/theme1.xml" Id="R046b13c7345b4e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d09a3030164e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5b9eca07847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2b97eb4dd43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b0a0bc84a4b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3df6a804c4f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cbfe9145543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 OFF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 OFF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