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d6bac3e05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9a60876c44beb"/>
  </p:sldMasterIdLst>
  <p:sldIdLst>
    <p:sldId xmlns:r="http://schemas.openxmlformats.org/officeDocument/2006/relationships" id="256" r:id="R96f33adb418343d8"/>
    <p:sldId xmlns:r="http://schemas.openxmlformats.org/officeDocument/2006/relationships" id="257" r:id="R43e99417b7804ead"/>
    <p:sldId xmlns:r="http://schemas.openxmlformats.org/officeDocument/2006/relationships" id="258" r:id="R4d2cb1e13fe643a1"/>
    <p:sldId xmlns:r="http://schemas.openxmlformats.org/officeDocument/2006/relationships" id="259" r:id="R1b57fd1076374d6d"/>
    <p:sldId xmlns:r="http://schemas.openxmlformats.org/officeDocument/2006/relationships" id="260" r:id="R810a10b98d72438b"/>
    <p:sldId xmlns:r="http://schemas.openxmlformats.org/officeDocument/2006/relationships" id="261" r:id="R3d64582c7279412b"/>
    <p:sldId xmlns:r="http://schemas.openxmlformats.org/officeDocument/2006/relationships" id="262" r:id="R45d31fb47a9a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9a60876c44beb" /><Relationship Type="http://schemas.openxmlformats.org/officeDocument/2006/relationships/slide" Target="/ppt/slides/slide1.xml" Id="R96f33adb418343d8" /><Relationship Type="http://schemas.openxmlformats.org/officeDocument/2006/relationships/slide" Target="/ppt/slides/slide2.xml" Id="R43e99417b7804ead" /><Relationship Type="http://schemas.openxmlformats.org/officeDocument/2006/relationships/slide" Target="/ppt/slides/slide3.xml" Id="R4d2cb1e13fe643a1" /><Relationship Type="http://schemas.openxmlformats.org/officeDocument/2006/relationships/slide" Target="/ppt/slides/slide4.xml" Id="R1b57fd1076374d6d" /><Relationship Type="http://schemas.openxmlformats.org/officeDocument/2006/relationships/slide" Target="/ppt/slides/slide5.xml" Id="R810a10b98d72438b" /><Relationship Type="http://schemas.openxmlformats.org/officeDocument/2006/relationships/slide" Target="/ppt/slides/slide6.xml" Id="R3d64582c7279412b" /><Relationship Type="http://schemas.openxmlformats.org/officeDocument/2006/relationships/slide" Target="/ppt/slides/slide7.xml" Id="R45d31fb47a9a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f7c930a68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a7bf08a9b4571" /><Relationship Type="http://schemas.openxmlformats.org/officeDocument/2006/relationships/theme" Target="/ppt/slideMasters/theme/theme1.xml" Id="R37a85d8d61ca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da7bf08a9b45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159b4044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3ab7130f74f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a4047f1264c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f6f40f6f7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bec8605b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2943166ce4e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f332bd5ce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