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2514eac9b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c99d360a74713"/>
  </p:sldMasterIdLst>
  <p:sldIdLst>
    <p:sldId xmlns:r="http://schemas.openxmlformats.org/officeDocument/2006/relationships" id="256" r:id="R18a3436c49064169"/>
    <p:sldId xmlns:r="http://schemas.openxmlformats.org/officeDocument/2006/relationships" id="257" r:id="R2bfe221384024e77"/>
    <p:sldId xmlns:r="http://schemas.openxmlformats.org/officeDocument/2006/relationships" id="258" r:id="R35160cfc7a794a74"/>
    <p:sldId xmlns:r="http://schemas.openxmlformats.org/officeDocument/2006/relationships" id="259" r:id="Rf37ebae4dcd14350"/>
    <p:sldId xmlns:r="http://schemas.openxmlformats.org/officeDocument/2006/relationships" id="260" r:id="R0fc52f1167304027"/>
    <p:sldId xmlns:r="http://schemas.openxmlformats.org/officeDocument/2006/relationships" id="261" r:id="Rc28ce7b6626c458f"/>
    <p:sldId xmlns:r="http://schemas.openxmlformats.org/officeDocument/2006/relationships" id="262" r:id="Ra6f7deb644cd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c99d360a74713" /><Relationship Type="http://schemas.openxmlformats.org/officeDocument/2006/relationships/slide" Target="/ppt/slides/slide1.xml" Id="R18a3436c49064169" /><Relationship Type="http://schemas.openxmlformats.org/officeDocument/2006/relationships/slide" Target="/ppt/slides/slide2.xml" Id="R2bfe221384024e77" /><Relationship Type="http://schemas.openxmlformats.org/officeDocument/2006/relationships/slide" Target="/ppt/slides/slide3.xml" Id="R35160cfc7a794a74" /><Relationship Type="http://schemas.openxmlformats.org/officeDocument/2006/relationships/slide" Target="/ppt/slides/slide4.xml" Id="Rf37ebae4dcd14350" /><Relationship Type="http://schemas.openxmlformats.org/officeDocument/2006/relationships/slide" Target="/ppt/slides/slide5.xml" Id="R0fc52f1167304027" /><Relationship Type="http://schemas.openxmlformats.org/officeDocument/2006/relationships/slide" Target="/ppt/slides/slide6.xml" Id="Rc28ce7b6626c458f" /><Relationship Type="http://schemas.openxmlformats.org/officeDocument/2006/relationships/slide" Target="/ppt/slides/slide7.xml" Id="Ra6f7deb644cd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371dd2d5f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616206704cb8" /><Relationship Type="http://schemas.openxmlformats.org/officeDocument/2006/relationships/theme" Target="/ppt/slideMasters/theme/theme1.xml" Id="R27d5b7f802dc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f61620670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817fcf97d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fe298d8f0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ddec77ae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8fafbc982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1590f5b3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9c98c568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c8cc686d2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ARNE STENBERG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OVE STENBERG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ANDREAS FLAGSTAD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