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b37df1971445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162059be8f4a62"/>
  </p:sldMasterIdLst>
  <p:sldIdLst>
    <p:sldId xmlns:r="http://schemas.openxmlformats.org/officeDocument/2006/relationships" id="256" r:id="R7bcb5d45a5204e3f"/>
    <p:sldId xmlns:r="http://schemas.openxmlformats.org/officeDocument/2006/relationships" id="257" r:id="Rc2205807941a42b9"/>
    <p:sldId xmlns:r="http://schemas.openxmlformats.org/officeDocument/2006/relationships" id="258" r:id="R49809da9f83e4da4"/>
    <p:sldId xmlns:r="http://schemas.openxmlformats.org/officeDocument/2006/relationships" id="259" r:id="R9b6cefbc2c62452f"/>
    <p:sldId xmlns:r="http://schemas.openxmlformats.org/officeDocument/2006/relationships" id="260" r:id="R441e6af75b5f4df3"/>
    <p:sldId xmlns:r="http://schemas.openxmlformats.org/officeDocument/2006/relationships" id="261" r:id="R1753fdab637449e4"/>
    <p:sldId xmlns:r="http://schemas.openxmlformats.org/officeDocument/2006/relationships" id="262" r:id="R07fe828cecb645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162059be8f4a62" /><Relationship Type="http://schemas.openxmlformats.org/officeDocument/2006/relationships/slide" Target="/ppt/slides/slide1.xml" Id="R7bcb5d45a5204e3f" /><Relationship Type="http://schemas.openxmlformats.org/officeDocument/2006/relationships/slide" Target="/ppt/slides/slide2.xml" Id="Rc2205807941a42b9" /><Relationship Type="http://schemas.openxmlformats.org/officeDocument/2006/relationships/slide" Target="/ppt/slides/slide3.xml" Id="R49809da9f83e4da4" /><Relationship Type="http://schemas.openxmlformats.org/officeDocument/2006/relationships/slide" Target="/ppt/slides/slide4.xml" Id="R9b6cefbc2c62452f" /><Relationship Type="http://schemas.openxmlformats.org/officeDocument/2006/relationships/slide" Target="/ppt/slides/slide5.xml" Id="R441e6af75b5f4df3" /><Relationship Type="http://schemas.openxmlformats.org/officeDocument/2006/relationships/slide" Target="/ppt/slides/slide6.xml" Id="R1753fdab637449e4" /><Relationship Type="http://schemas.openxmlformats.org/officeDocument/2006/relationships/slide" Target="/ppt/slides/slide7.xml" Id="R07fe828cecb645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a8d1277b9a45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cccbbb2614b99" /><Relationship Type="http://schemas.openxmlformats.org/officeDocument/2006/relationships/theme" Target="/ppt/slideMasters/theme/theme1.xml" Id="Rbc3c6922d5ab40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4cccbbb2614b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e2eb22a4a47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b430be9fd47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f4f97fbbf40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ed3cffbd147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6a7b6060e4a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f1e58d6824a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523da733144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BREDESEN OPSET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BREDESEN OPSET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BREDESEN OPSET AS ble etablert [år] og holder til i Kirkenær.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BREDESEN OPSET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BREDESEN OPSET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BREDESEN OPSET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24 973 828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−898 007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−549 366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16 922 960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22 682 085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BREDESEN OPSET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BREDESEN OPSET BREDE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BREDESEN OPSET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Bruksvegen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2260 Kirkenær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94 71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910 791 397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BREDESEN OPSET AS</a:t>
            </a:r>
          </a:p>
        </p:txBody>
      </p:sp>
    </p:spTree>
  </p:cSld>
  <p:clrMapOvr>
    <a:masterClrMapping xmlns:a="http://schemas.openxmlformats.org/drawingml/2006/main"/>
  </p:clrMapOvr>
</p:sld>
</file>