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ce8fd08bd24a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af97c97107c4bc3"/>
  </p:sldMasterIdLst>
  <p:sldIdLst>
    <p:sldId xmlns:r="http://schemas.openxmlformats.org/officeDocument/2006/relationships" id="256" r:id="Rcdfd32005f604a68"/>
    <p:sldId xmlns:r="http://schemas.openxmlformats.org/officeDocument/2006/relationships" id="257" r:id="R095d9e7b35a845a3"/>
    <p:sldId xmlns:r="http://schemas.openxmlformats.org/officeDocument/2006/relationships" id="258" r:id="R94e3202a0f3840b0"/>
    <p:sldId xmlns:r="http://schemas.openxmlformats.org/officeDocument/2006/relationships" id="259" r:id="R10f4e4a2060c4d9d"/>
    <p:sldId xmlns:r="http://schemas.openxmlformats.org/officeDocument/2006/relationships" id="260" r:id="R4a33f2d63faf4b3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f97c97107c4bc3" /><Relationship Type="http://schemas.openxmlformats.org/officeDocument/2006/relationships/slide" Target="/ppt/slides/slide1.xml" Id="Rcdfd32005f604a68" /><Relationship Type="http://schemas.openxmlformats.org/officeDocument/2006/relationships/slide" Target="/ppt/slides/slide2.xml" Id="R095d9e7b35a845a3" /><Relationship Type="http://schemas.openxmlformats.org/officeDocument/2006/relationships/slide" Target="/ppt/slides/slide3.xml" Id="R94e3202a0f3840b0" /><Relationship Type="http://schemas.openxmlformats.org/officeDocument/2006/relationships/slide" Target="/ppt/slides/slide4.xml" Id="R10f4e4a2060c4d9d" /><Relationship Type="http://schemas.openxmlformats.org/officeDocument/2006/relationships/slide" Target="/ppt/slides/slide5.xml" Id="R4a33f2d63faf4b3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5e99ecdaab456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db2711ec994189" /><Relationship Type="http://schemas.openxmlformats.org/officeDocument/2006/relationships/theme" Target="/ppt/slideMasters/theme/theme1.xml" Id="Red68c178861841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db2711ec99418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16513fabd4428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15971a3a594ce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67df8c5ee441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b4b9323bf49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8b45b3d11f4e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JOHANN R BRANDT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 R BRANDT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910 773 321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JOHANN R BRANDT AS</a:t>
            </a:r>
          </a:p>
        </p:txBody>
      </p:sp>
    </p:spTree>
  </p:cSld>
  <p:clrMapOvr>
    <a:masterClrMapping xmlns:a="http://schemas.openxmlformats.org/drawingml/2006/main"/>
  </p:clrMapOvr>
</p:sld>
</file>