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16ada083521485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8c65b1e271cb4b72"/>
  </p:sldMasterIdLst>
  <p:sldIdLst>
    <p:sldId xmlns:r="http://schemas.openxmlformats.org/officeDocument/2006/relationships" id="256" r:id="R61dd6ab2733c41db"/>
    <p:sldId xmlns:r="http://schemas.openxmlformats.org/officeDocument/2006/relationships" id="257" r:id="R103295edbf8545e1"/>
    <p:sldId xmlns:r="http://schemas.openxmlformats.org/officeDocument/2006/relationships" id="258" r:id="Rfc77e5c9e6f24b9b"/>
    <p:sldId xmlns:r="http://schemas.openxmlformats.org/officeDocument/2006/relationships" id="259" r:id="R498b58bb05874546"/>
    <p:sldId xmlns:r="http://schemas.openxmlformats.org/officeDocument/2006/relationships" id="260" r:id="Rfa841281eebc4b74"/>
    <p:sldId xmlns:r="http://schemas.openxmlformats.org/officeDocument/2006/relationships" id="261" r:id="R146ba5240cc3457a"/>
    <p:sldId xmlns:r="http://schemas.openxmlformats.org/officeDocument/2006/relationships" id="262" r:id="R842c31bf77184a99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65b1e271cb4b72" /><Relationship Type="http://schemas.openxmlformats.org/officeDocument/2006/relationships/slide" Target="/ppt/slides/slide1.xml" Id="R61dd6ab2733c41db" /><Relationship Type="http://schemas.openxmlformats.org/officeDocument/2006/relationships/slide" Target="/ppt/slides/slide2.xml" Id="R103295edbf8545e1" /><Relationship Type="http://schemas.openxmlformats.org/officeDocument/2006/relationships/slide" Target="/ppt/slides/slide3.xml" Id="Rfc77e5c9e6f24b9b" /><Relationship Type="http://schemas.openxmlformats.org/officeDocument/2006/relationships/slide" Target="/ppt/slides/slide4.xml" Id="R498b58bb05874546" /><Relationship Type="http://schemas.openxmlformats.org/officeDocument/2006/relationships/slide" Target="/ppt/slides/slide5.xml" Id="Rfa841281eebc4b74" /><Relationship Type="http://schemas.openxmlformats.org/officeDocument/2006/relationships/slide" Target="/ppt/slides/slide6.xml" Id="R146ba5240cc3457a" /><Relationship Type="http://schemas.openxmlformats.org/officeDocument/2006/relationships/slide" Target="/ppt/slides/slide7.xml" Id="R842c31bf77184a99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8637a73208d4f4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0068788aaf04d0d" /><Relationship Type="http://schemas.openxmlformats.org/officeDocument/2006/relationships/theme" Target="/ppt/slideMasters/theme/theme1.xml" Id="Rff9a9fcc76744a0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0068788aaf04d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c21b5f2700b459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ca35c0ac6e4e1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fa9c8e7f1841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336531c1640459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602a391e6c4d8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b0b9800d454f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e4a2ec50b664f9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KEWA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KEWA INVEST AS ble etablert [år] og holder til i Lillehammer.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7 454 015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1 153 355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2 023 245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297 956 325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366 861 253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ANNE CATHRINE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CATO WINTHER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PETTER WINTHER  –  13,0 %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HANS EILERT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LARS  –  10,0 %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BORG MORTEN  –  10,0 %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 89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2615 Lillehammer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kewa@online.no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910 728 040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KEWA INVEST AS</a:t>
            </a:r>
          </a:p>
        </p:txBody>
      </p:sp>
    </p:spTree>
  </p:cSld>
  <p:clrMapOvr>
    <a:masterClrMapping xmlns:a="http://schemas.openxmlformats.org/drawingml/2006/main"/>
  </p:clrMapOvr>
</p:sld>
</file>