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293e2088ae45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45faf097294de4"/>
  </p:sldMasterIdLst>
  <p:sldIdLst>
    <p:sldId xmlns:r="http://schemas.openxmlformats.org/officeDocument/2006/relationships" id="256" r:id="Recb6508a327a4c7e"/>
    <p:sldId xmlns:r="http://schemas.openxmlformats.org/officeDocument/2006/relationships" id="257" r:id="Rf6463e198a844160"/>
    <p:sldId xmlns:r="http://schemas.openxmlformats.org/officeDocument/2006/relationships" id="258" r:id="R1d2b17e5695943ac"/>
    <p:sldId xmlns:r="http://schemas.openxmlformats.org/officeDocument/2006/relationships" id="259" r:id="Rad45c70db9aa4c55"/>
    <p:sldId xmlns:r="http://schemas.openxmlformats.org/officeDocument/2006/relationships" id="260" r:id="Rf6290696d4964c87"/>
    <p:sldId xmlns:r="http://schemas.openxmlformats.org/officeDocument/2006/relationships" id="261" r:id="R72910db1586d4c0c"/>
    <p:sldId xmlns:r="http://schemas.openxmlformats.org/officeDocument/2006/relationships" id="262" r:id="Rbbbf4bbf273144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45faf097294de4" /><Relationship Type="http://schemas.openxmlformats.org/officeDocument/2006/relationships/slide" Target="/ppt/slides/slide1.xml" Id="Recb6508a327a4c7e" /><Relationship Type="http://schemas.openxmlformats.org/officeDocument/2006/relationships/slide" Target="/ppt/slides/slide2.xml" Id="Rf6463e198a844160" /><Relationship Type="http://schemas.openxmlformats.org/officeDocument/2006/relationships/slide" Target="/ppt/slides/slide3.xml" Id="R1d2b17e5695943ac" /><Relationship Type="http://schemas.openxmlformats.org/officeDocument/2006/relationships/slide" Target="/ppt/slides/slide4.xml" Id="Rad45c70db9aa4c55" /><Relationship Type="http://schemas.openxmlformats.org/officeDocument/2006/relationships/slide" Target="/ppt/slides/slide5.xml" Id="Rf6290696d4964c87" /><Relationship Type="http://schemas.openxmlformats.org/officeDocument/2006/relationships/slide" Target="/ppt/slides/slide6.xml" Id="R72910db1586d4c0c" /><Relationship Type="http://schemas.openxmlformats.org/officeDocument/2006/relationships/slide" Target="/ppt/slides/slide7.xml" Id="Rbbbf4bbf273144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f16d925e3b45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822e83b064d68" /><Relationship Type="http://schemas.openxmlformats.org/officeDocument/2006/relationships/theme" Target="/ppt/slideMasters/theme/theme1.xml" Id="R0927a349f89745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c822e83b064d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52792c1c347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486fc0e9d4b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edb94fc0741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d92ca070143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494d24f6b42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c0a9be22e4f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3ced8e09d40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ACINI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ACINI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ACINI CAPITAL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ACINI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ACINI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ACINI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−4 507 447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−8 213 760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98 437 306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135 832 818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ACINI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ACINI HOLDING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ALENDUS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SANARE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HJELDE CARSTEN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ACINI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contact@acini.no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910 659 693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ACINI CAPITAL AS</a:t>
            </a:r>
          </a:p>
        </p:txBody>
      </p:sp>
    </p:spTree>
  </p:cSld>
  <p:clrMapOvr>
    <a:masterClrMapping xmlns:a="http://schemas.openxmlformats.org/drawingml/2006/main"/>
  </p:clrMapOvr>
</p:sld>
</file>