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df7bd3f18c44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88859b970f4509"/>
  </p:sldMasterIdLst>
  <p:sldIdLst>
    <p:sldId xmlns:r="http://schemas.openxmlformats.org/officeDocument/2006/relationships" id="256" r:id="R1081710641fd4d11"/>
    <p:sldId xmlns:r="http://schemas.openxmlformats.org/officeDocument/2006/relationships" id="257" r:id="Rbbc72fb5b4674b47"/>
    <p:sldId xmlns:r="http://schemas.openxmlformats.org/officeDocument/2006/relationships" id="258" r:id="Rf8783c0024a54e9e"/>
    <p:sldId xmlns:r="http://schemas.openxmlformats.org/officeDocument/2006/relationships" id="259" r:id="R3bc22421bcd247ca"/>
    <p:sldId xmlns:r="http://schemas.openxmlformats.org/officeDocument/2006/relationships" id="260" r:id="R28d7853a821148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88859b970f4509" /><Relationship Type="http://schemas.openxmlformats.org/officeDocument/2006/relationships/slide" Target="/ppt/slides/slide1.xml" Id="R1081710641fd4d11" /><Relationship Type="http://schemas.openxmlformats.org/officeDocument/2006/relationships/slide" Target="/ppt/slides/slide2.xml" Id="Rbbc72fb5b4674b47" /><Relationship Type="http://schemas.openxmlformats.org/officeDocument/2006/relationships/slide" Target="/ppt/slides/slide3.xml" Id="Rf8783c0024a54e9e" /><Relationship Type="http://schemas.openxmlformats.org/officeDocument/2006/relationships/slide" Target="/ppt/slides/slide4.xml" Id="R3bc22421bcd247ca" /><Relationship Type="http://schemas.openxmlformats.org/officeDocument/2006/relationships/slide" Target="/ppt/slides/slide5.xml" Id="R28d7853a821148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88fe193d644f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cb198fc8bb4b24" /><Relationship Type="http://schemas.openxmlformats.org/officeDocument/2006/relationships/theme" Target="/ppt/slideMasters/theme/theme1.xml" Id="Rb1ffaa63a9dc40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1cb198fc8bb4b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9168d04e445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21b9cd51640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ac6190e9544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27f0c9413046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ea9259e834c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NORWEGIAN HULL CLUB - GJENSIDIG ASSURANSEFORENING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HULL CLUB - GJENSIDIG ASSURANSEFORENING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NORWEGIAN HULL CLUB - GJENSIDIG ASSURANSEFORENING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HULL CLUB - GJENSIDIG ASSURANSEFORENING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HULL CLUB - GJENSIDIG ASSURANSEFORENING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HULL CLUB - GJENSIDIG ASSURANSEFORENING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Solheimsgaten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5058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95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mail@norclub.com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www.norclub.com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910 508 334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HULL CLUB - GJENSIDIG ASSURANSEFORENING</a:t>
            </a:r>
          </a:p>
        </p:txBody>
      </p:sp>
    </p:spTree>
  </p:cSld>
  <p:clrMapOvr>
    <a:masterClrMapping xmlns:a="http://schemas.openxmlformats.org/drawingml/2006/main"/>
  </p:clrMapOvr>
</p:sld>
</file>