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7dfbee6d0d47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57dec0ed704404"/>
  </p:sldMasterIdLst>
  <p:sldIdLst>
    <p:sldId xmlns:r="http://schemas.openxmlformats.org/officeDocument/2006/relationships" id="256" r:id="Rfe5edb73581f406d"/>
    <p:sldId xmlns:r="http://schemas.openxmlformats.org/officeDocument/2006/relationships" id="257" r:id="Rc19d61ff15e84a88"/>
    <p:sldId xmlns:r="http://schemas.openxmlformats.org/officeDocument/2006/relationships" id="258" r:id="R5801baaa67c34221"/>
    <p:sldId xmlns:r="http://schemas.openxmlformats.org/officeDocument/2006/relationships" id="259" r:id="R525fc500beec4e40"/>
    <p:sldId xmlns:r="http://schemas.openxmlformats.org/officeDocument/2006/relationships" id="260" r:id="R8cc7e73cc9144484"/>
    <p:sldId xmlns:r="http://schemas.openxmlformats.org/officeDocument/2006/relationships" id="261" r:id="Rafd1aa91022649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57dec0ed704404" /><Relationship Type="http://schemas.openxmlformats.org/officeDocument/2006/relationships/slide" Target="/ppt/slides/slide1.xml" Id="Rfe5edb73581f406d" /><Relationship Type="http://schemas.openxmlformats.org/officeDocument/2006/relationships/slide" Target="/ppt/slides/slide2.xml" Id="Rc19d61ff15e84a88" /><Relationship Type="http://schemas.openxmlformats.org/officeDocument/2006/relationships/slide" Target="/ppt/slides/slide3.xml" Id="R5801baaa67c34221" /><Relationship Type="http://schemas.openxmlformats.org/officeDocument/2006/relationships/slide" Target="/ppt/slides/slide4.xml" Id="R525fc500beec4e40" /><Relationship Type="http://schemas.openxmlformats.org/officeDocument/2006/relationships/slide" Target="/ppt/slides/slide5.xml" Id="R8cc7e73cc9144484" /><Relationship Type="http://schemas.openxmlformats.org/officeDocument/2006/relationships/slide" Target="/ppt/slides/slide6.xml" Id="Rafd1aa91022649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249cf0f14049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2ac78162b486d" /><Relationship Type="http://schemas.openxmlformats.org/officeDocument/2006/relationships/theme" Target="/ppt/slideMasters/theme/theme1.xml" Id="R2c9b2687d8a942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a2ac78162b48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d2630d2de4b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a32cb5d834b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801c1b00045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bf1bf17984f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3d2d709e945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8942c65ad43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GAIA TRAFIKK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GAIA TRAFIKK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GAIA TRAFIKK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GAIA TRAFIKK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GAIA TRAFIKK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GAIA TRAFIKK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KOMMUNE  –  43,6 %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YRKESTRAFIKKFORBUNDET AVD. 2  –  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 KOMMUNE  –  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TIDE AS  –  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TIDE BUSS AS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NETTFOND AS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GAIA TRAFIKK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910 363 239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GAIA TRAFIKK AS</a:t>
            </a:r>
          </a:p>
        </p:txBody>
      </p:sp>
    </p:spTree>
  </p:cSld>
  <p:clrMapOvr>
    <a:masterClrMapping xmlns:a="http://schemas.openxmlformats.org/drawingml/2006/main"/>
  </p:clrMapOvr>
</p:sld>
</file>