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2331e8e38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1103511194bad"/>
  </p:sldMasterIdLst>
  <p:sldIdLst>
    <p:sldId xmlns:r="http://schemas.openxmlformats.org/officeDocument/2006/relationships" id="256" r:id="R459cc16e6d184656"/>
    <p:sldId xmlns:r="http://schemas.openxmlformats.org/officeDocument/2006/relationships" id="257" r:id="R4d57c92bb56a4b90"/>
    <p:sldId xmlns:r="http://schemas.openxmlformats.org/officeDocument/2006/relationships" id="258" r:id="R8654a5ea0ad5426a"/>
    <p:sldId xmlns:r="http://schemas.openxmlformats.org/officeDocument/2006/relationships" id="259" r:id="R4cf62b7d9f074b24"/>
    <p:sldId xmlns:r="http://schemas.openxmlformats.org/officeDocument/2006/relationships" id="260" r:id="R9085d210e57a4a42"/>
    <p:sldId xmlns:r="http://schemas.openxmlformats.org/officeDocument/2006/relationships" id="261" r:id="R3aaa31e4f7514a83"/>
    <p:sldId xmlns:r="http://schemas.openxmlformats.org/officeDocument/2006/relationships" id="262" r:id="R066107a9d439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1103511194bad" /><Relationship Type="http://schemas.openxmlformats.org/officeDocument/2006/relationships/slide" Target="/ppt/slides/slide1.xml" Id="R459cc16e6d184656" /><Relationship Type="http://schemas.openxmlformats.org/officeDocument/2006/relationships/slide" Target="/ppt/slides/slide2.xml" Id="R4d57c92bb56a4b90" /><Relationship Type="http://schemas.openxmlformats.org/officeDocument/2006/relationships/slide" Target="/ppt/slides/slide3.xml" Id="R8654a5ea0ad5426a" /><Relationship Type="http://schemas.openxmlformats.org/officeDocument/2006/relationships/slide" Target="/ppt/slides/slide4.xml" Id="R4cf62b7d9f074b24" /><Relationship Type="http://schemas.openxmlformats.org/officeDocument/2006/relationships/slide" Target="/ppt/slides/slide5.xml" Id="R9085d210e57a4a42" /><Relationship Type="http://schemas.openxmlformats.org/officeDocument/2006/relationships/slide" Target="/ppt/slides/slide6.xml" Id="R3aaa31e4f7514a83" /><Relationship Type="http://schemas.openxmlformats.org/officeDocument/2006/relationships/slide" Target="/ppt/slides/slide7.xml" Id="R066107a9d439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81cdb92ca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eab4f27584001" /><Relationship Type="http://schemas.openxmlformats.org/officeDocument/2006/relationships/theme" Target="/ppt/slideMasters/theme/theme1.xml" Id="R368f6439fefc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eab4f2758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9fdcc76464c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3c05c690843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87f9a59b8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7de53c416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314a03a2c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2724177b46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6db94882b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