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8490d6f16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21bc656fd4c18"/>
  </p:sldMasterIdLst>
  <p:sldIdLst>
    <p:sldId xmlns:r="http://schemas.openxmlformats.org/officeDocument/2006/relationships" id="256" r:id="Rafce35483aea4b5c"/>
    <p:sldId xmlns:r="http://schemas.openxmlformats.org/officeDocument/2006/relationships" id="257" r:id="Rc2719b41871c433b"/>
    <p:sldId xmlns:r="http://schemas.openxmlformats.org/officeDocument/2006/relationships" id="258" r:id="R533b00c65dba43ec"/>
    <p:sldId xmlns:r="http://schemas.openxmlformats.org/officeDocument/2006/relationships" id="259" r:id="R85740f331a8e43cd"/>
    <p:sldId xmlns:r="http://schemas.openxmlformats.org/officeDocument/2006/relationships" id="260" r:id="R40fefdd010624de9"/>
    <p:sldId xmlns:r="http://schemas.openxmlformats.org/officeDocument/2006/relationships" id="261" r:id="R6400c1caed7644e6"/>
    <p:sldId xmlns:r="http://schemas.openxmlformats.org/officeDocument/2006/relationships" id="262" r:id="R016af47815cb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21bc656fd4c18" /><Relationship Type="http://schemas.openxmlformats.org/officeDocument/2006/relationships/slide" Target="/ppt/slides/slide1.xml" Id="Rafce35483aea4b5c" /><Relationship Type="http://schemas.openxmlformats.org/officeDocument/2006/relationships/slide" Target="/ppt/slides/slide2.xml" Id="Rc2719b41871c433b" /><Relationship Type="http://schemas.openxmlformats.org/officeDocument/2006/relationships/slide" Target="/ppt/slides/slide3.xml" Id="R533b00c65dba43ec" /><Relationship Type="http://schemas.openxmlformats.org/officeDocument/2006/relationships/slide" Target="/ppt/slides/slide4.xml" Id="R85740f331a8e43cd" /><Relationship Type="http://schemas.openxmlformats.org/officeDocument/2006/relationships/slide" Target="/ppt/slides/slide5.xml" Id="R40fefdd010624de9" /><Relationship Type="http://schemas.openxmlformats.org/officeDocument/2006/relationships/slide" Target="/ppt/slides/slide6.xml" Id="R6400c1caed7644e6" /><Relationship Type="http://schemas.openxmlformats.org/officeDocument/2006/relationships/slide" Target="/ppt/slides/slide7.xml" Id="R016af47815cb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e91ef2e13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b71d68fd24384" /><Relationship Type="http://schemas.openxmlformats.org/officeDocument/2006/relationships/theme" Target="/ppt/slideMasters/theme/theme1.xml" Id="Rbf563e09dbcf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b71d68fd2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01da76e81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7e47fd3414c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23cade17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c5b7cdb0a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7e3fa783f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c0554573d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d89e74c42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ALKEN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5 631 831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31 170 588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31 967 593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CELIUS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899 249 712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ALKEN AS</a:t>
            </a:r>
          </a:p>
        </p:txBody>
      </p:sp>
    </p:spTree>
  </p:cSld>
  <p:clrMapOvr>
    <a:masterClrMapping xmlns:a="http://schemas.openxmlformats.org/drawingml/2006/main"/>
  </p:clrMapOvr>
</p:sld>
</file>