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e04b352fe842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02837bca6b4f9a"/>
  </p:sldMasterIdLst>
  <p:sldIdLst>
    <p:sldId xmlns:r="http://schemas.openxmlformats.org/officeDocument/2006/relationships" id="256" r:id="Re7883df9569b4bea"/>
    <p:sldId xmlns:r="http://schemas.openxmlformats.org/officeDocument/2006/relationships" id="257" r:id="R6fb68adacfa0457c"/>
    <p:sldId xmlns:r="http://schemas.openxmlformats.org/officeDocument/2006/relationships" id="258" r:id="Rd25cc7d6e9bf49ab"/>
    <p:sldId xmlns:r="http://schemas.openxmlformats.org/officeDocument/2006/relationships" id="259" r:id="R6a2ba3d0ca98495d"/>
    <p:sldId xmlns:r="http://schemas.openxmlformats.org/officeDocument/2006/relationships" id="260" r:id="R4f8abe5effd84af9"/>
    <p:sldId xmlns:r="http://schemas.openxmlformats.org/officeDocument/2006/relationships" id="261" r:id="R0a0b5c5954654f55"/>
    <p:sldId xmlns:r="http://schemas.openxmlformats.org/officeDocument/2006/relationships" id="262" r:id="R565b22b926364d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02837bca6b4f9a" /><Relationship Type="http://schemas.openxmlformats.org/officeDocument/2006/relationships/slide" Target="/ppt/slides/slide1.xml" Id="Re7883df9569b4bea" /><Relationship Type="http://schemas.openxmlformats.org/officeDocument/2006/relationships/slide" Target="/ppt/slides/slide2.xml" Id="R6fb68adacfa0457c" /><Relationship Type="http://schemas.openxmlformats.org/officeDocument/2006/relationships/slide" Target="/ppt/slides/slide3.xml" Id="Rd25cc7d6e9bf49ab" /><Relationship Type="http://schemas.openxmlformats.org/officeDocument/2006/relationships/slide" Target="/ppt/slides/slide4.xml" Id="R6a2ba3d0ca98495d" /><Relationship Type="http://schemas.openxmlformats.org/officeDocument/2006/relationships/slide" Target="/ppt/slides/slide5.xml" Id="R4f8abe5effd84af9" /><Relationship Type="http://schemas.openxmlformats.org/officeDocument/2006/relationships/slide" Target="/ppt/slides/slide6.xml" Id="R0a0b5c5954654f55" /><Relationship Type="http://schemas.openxmlformats.org/officeDocument/2006/relationships/slide" Target="/ppt/slides/slide7.xml" Id="R565b22b926364d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ae8a0a8b8f46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080c29689544df" /><Relationship Type="http://schemas.openxmlformats.org/officeDocument/2006/relationships/theme" Target="/ppt/slideMasters/theme/theme1.xml" Id="R77420e2af22e40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080c29689544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a7e9141fb4e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f1a5edafc41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cb2f4c10549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05476a7b944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e5e8101ce4a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f807efece4e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9e1ca925b44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M&amp;R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M&amp;R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317 030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1 026 194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1 460 430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HJELMTVEDT MARIT HORNSLIE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Morells vei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899 051 122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M&amp;R INVEST AS</a:t>
            </a:r>
          </a:p>
        </p:txBody>
      </p:sp>
    </p:spTree>
  </p:cSld>
  <p:clrMapOvr>
    <a:masterClrMapping xmlns:a="http://schemas.openxmlformats.org/drawingml/2006/main"/>
  </p:clrMapOvr>
</p:sld>
</file>