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643bdc4b864f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c9f09b61784b84"/>
  </p:sldMasterIdLst>
  <p:sldIdLst>
    <p:sldId xmlns:r="http://schemas.openxmlformats.org/officeDocument/2006/relationships" id="256" r:id="Rcf51bf1cc0094653"/>
    <p:sldId xmlns:r="http://schemas.openxmlformats.org/officeDocument/2006/relationships" id="257" r:id="Rd41dbff194a74f2f"/>
    <p:sldId xmlns:r="http://schemas.openxmlformats.org/officeDocument/2006/relationships" id="258" r:id="Rffd7255bb70e4d5c"/>
    <p:sldId xmlns:r="http://schemas.openxmlformats.org/officeDocument/2006/relationships" id="259" r:id="R5c769085e772494d"/>
    <p:sldId xmlns:r="http://schemas.openxmlformats.org/officeDocument/2006/relationships" id="260" r:id="R5b611082aa0d4c63"/>
    <p:sldId xmlns:r="http://schemas.openxmlformats.org/officeDocument/2006/relationships" id="261" r:id="R8033f33aad294bb8"/>
    <p:sldId xmlns:r="http://schemas.openxmlformats.org/officeDocument/2006/relationships" id="262" r:id="Ra02a5bd989dd4e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c9f09b61784b84" /><Relationship Type="http://schemas.openxmlformats.org/officeDocument/2006/relationships/slide" Target="/ppt/slides/slide1.xml" Id="Rcf51bf1cc0094653" /><Relationship Type="http://schemas.openxmlformats.org/officeDocument/2006/relationships/slide" Target="/ppt/slides/slide2.xml" Id="Rd41dbff194a74f2f" /><Relationship Type="http://schemas.openxmlformats.org/officeDocument/2006/relationships/slide" Target="/ppt/slides/slide3.xml" Id="Rffd7255bb70e4d5c" /><Relationship Type="http://schemas.openxmlformats.org/officeDocument/2006/relationships/slide" Target="/ppt/slides/slide4.xml" Id="R5c769085e772494d" /><Relationship Type="http://schemas.openxmlformats.org/officeDocument/2006/relationships/slide" Target="/ppt/slides/slide5.xml" Id="R5b611082aa0d4c63" /><Relationship Type="http://schemas.openxmlformats.org/officeDocument/2006/relationships/slide" Target="/ppt/slides/slide6.xml" Id="R8033f33aad294bb8" /><Relationship Type="http://schemas.openxmlformats.org/officeDocument/2006/relationships/slide" Target="/ppt/slides/slide7.xml" Id="Ra02a5bd989dd4e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b38f84fc4d4d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0cf9b6af284e4e" /><Relationship Type="http://schemas.openxmlformats.org/officeDocument/2006/relationships/theme" Target="/ppt/slideMasters/theme/theme1.xml" Id="Rd09f09605eed4c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0cf9b6af284e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023f894be41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44e7225244f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14aa924414b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9c06f6b2343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a55e7a9e643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e6e6deaf924b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d3169ee5e14f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EGEDAHLS DAGLIGVARE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EGEDAHLS DAGLIGVARE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EGEDAHLS DAGLIGVARE AS ble etablert [år] og holder til i Nore.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EGEDAHLS DAGLIGVARE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EGEDAHLS DAGLIGVARE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EGEDAHLS DAGLIGVARE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12 186 162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126 482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141 907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2 236 718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3 068 383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EGEDAHLS DAGLIGVARE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EGEDAHL LARS HALVARD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EGEDAHLS DAGLIGVARE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3629 Nore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898 415 902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EGEDAHLS DAGLIGVARE AS</a:t>
            </a:r>
          </a:p>
        </p:txBody>
      </p:sp>
    </p:spTree>
  </p:cSld>
  <p:clrMapOvr>
    <a:masterClrMapping xmlns:a="http://schemas.openxmlformats.org/drawingml/2006/main"/>
  </p:clrMapOvr>
</p:sld>
</file>