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9fd9ce473748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68747e1fee4e00"/>
  </p:sldMasterIdLst>
  <p:sldIdLst>
    <p:sldId xmlns:r="http://schemas.openxmlformats.org/officeDocument/2006/relationships" id="256" r:id="R4cf82200cbc64c98"/>
    <p:sldId xmlns:r="http://schemas.openxmlformats.org/officeDocument/2006/relationships" id="257" r:id="Recea1e88b62d42da"/>
    <p:sldId xmlns:r="http://schemas.openxmlformats.org/officeDocument/2006/relationships" id="258" r:id="R8b8104774c554213"/>
    <p:sldId xmlns:r="http://schemas.openxmlformats.org/officeDocument/2006/relationships" id="259" r:id="R1dd3005c901443d2"/>
    <p:sldId xmlns:r="http://schemas.openxmlformats.org/officeDocument/2006/relationships" id="260" r:id="Ra0ba44b7b7dd48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68747e1fee4e00" /><Relationship Type="http://schemas.openxmlformats.org/officeDocument/2006/relationships/slide" Target="/ppt/slides/slide1.xml" Id="R4cf82200cbc64c98" /><Relationship Type="http://schemas.openxmlformats.org/officeDocument/2006/relationships/slide" Target="/ppt/slides/slide2.xml" Id="Recea1e88b62d42da" /><Relationship Type="http://schemas.openxmlformats.org/officeDocument/2006/relationships/slide" Target="/ppt/slides/slide3.xml" Id="R8b8104774c554213" /><Relationship Type="http://schemas.openxmlformats.org/officeDocument/2006/relationships/slide" Target="/ppt/slides/slide4.xml" Id="R1dd3005c901443d2" /><Relationship Type="http://schemas.openxmlformats.org/officeDocument/2006/relationships/slide" Target="/ppt/slides/slide5.xml" Id="Ra0ba44b7b7dd48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7425185bce494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6eeea67b904b2b" /><Relationship Type="http://schemas.openxmlformats.org/officeDocument/2006/relationships/theme" Target="/ppt/slideMasters/theme/theme1.xml" Id="Rb042fff95c6f44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6eeea67b904b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07e35a2d9240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33cf0b72574d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656635c6c047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8084de5b024c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3537bea63e4a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REFRES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REFRES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REFRES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REFRES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REFRES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REFRES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898 373 452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REFRES AS</a:t>
            </a:r>
          </a:p>
        </p:txBody>
      </p:sp>
    </p:spTree>
  </p:cSld>
  <p:clrMapOvr>
    <a:masterClrMapping xmlns:a="http://schemas.openxmlformats.org/drawingml/2006/main"/>
  </p:clrMapOvr>
</p:sld>
</file>