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3755d274c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6ff8c7d2f4fda"/>
  </p:sldMasterIdLst>
  <p:sldIdLst>
    <p:sldId xmlns:r="http://schemas.openxmlformats.org/officeDocument/2006/relationships" id="256" r:id="R81f3153ce86d415e"/>
    <p:sldId xmlns:r="http://schemas.openxmlformats.org/officeDocument/2006/relationships" id="257" r:id="R7284ac4a1e77440c"/>
    <p:sldId xmlns:r="http://schemas.openxmlformats.org/officeDocument/2006/relationships" id="258" r:id="Rf06694f8210f448d"/>
    <p:sldId xmlns:r="http://schemas.openxmlformats.org/officeDocument/2006/relationships" id="259" r:id="R8a538c9f7eaa4228"/>
    <p:sldId xmlns:r="http://schemas.openxmlformats.org/officeDocument/2006/relationships" id="260" r:id="R4ff35191ae3a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6ff8c7d2f4fda" /><Relationship Type="http://schemas.openxmlformats.org/officeDocument/2006/relationships/slide" Target="/ppt/slides/slide1.xml" Id="R81f3153ce86d415e" /><Relationship Type="http://schemas.openxmlformats.org/officeDocument/2006/relationships/slide" Target="/ppt/slides/slide2.xml" Id="R7284ac4a1e77440c" /><Relationship Type="http://schemas.openxmlformats.org/officeDocument/2006/relationships/slide" Target="/ppt/slides/slide3.xml" Id="Rf06694f8210f448d" /><Relationship Type="http://schemas.openxmlformats.org/officeDocument/2006/relationships/slide" Target="/ppt/slides/slide4.xml" Id="R8a538c9f7eaa4228" /><Relationship Type="http://schemas.openxmlformats.org/officeDocument/2006/relationships/slide" Target="/ppt/slides/slide5.xml" Id="R4ff35191ae3a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7bad26ad0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bf451f0e54cc7" /><Relationship Type="http://schemas.openxmlformats.org/officeDocument/2006/relationships/theme" Target="/ppt/slideMasters/theme/theme1.xml" Id="R15027cd935f8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bf451f0e5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d8140cc58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b4447c614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4f796d889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a10154918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b7f2f297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FILTERSERVICE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897 980 452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