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c6ee7b379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fabc014d0c494c"/>
  </p:sldMasterIdLst>
  <p:sldIdLst>
    <p:sldId xmlns:r="http://schemas.openxmlformats.org/officeDocument/2006/relationships" id="256" r:id="R9d0f17d29f9a4db3"/>
    <p:sldId xmlns:r="http://schemas.openxmlformats.org/officeDocument/2006/relationships" id="257" r:id="Raf316e30cefc4223"/>
    <p:sldId xmlns:r="http://schemas.openxmlformats.org/officeDocument/2006/relationships" id="258" r:id="Ra6ab78f90db5401e"/>
    <p:sldId xmlns:r="http://schemas.openxmlformats.org/officeDocument/2006/relationships" id="259" r:id="Rc64ea617d0524f52"/>
    <p:sldId xmlns:r="http://schemas.openxmlformats.org/officeDocument/2006/relationships" id="260" r:id="Re9acf0e3f4004583"/>
    <p:sldId xmlns:r="http://schemas.openxmlformats.org/officeDocument/2006/relationships" id="261" r:id="R3320d7d76c0e4bc8"/>
    <p:sldId xmlns:r="http://schemas.openxmlformats.org/officeDocument/2006/relationships" id="262" r:id="R50e753b172c9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abc014d0c494c" /><Relationship Type="http://schemas.openxmlformats.org/officeDocument/2006/relationships/slide" Target="/ppt/slides/slide1.xml" Id="R9d0f17d29f9a4db3" /><Relationship Type="http://schemas.openxmlformats.org/officeDocument/2006/relationships/slide" Target="/ppt/slides/slide2.xml" Id="Raf316e30cefc4223" /><Relationship Type="http://schemas.openxmlformats.org/officeDocument/2006/relationships/slide" Target="/ppt/slides/slide3.xml" Id="Ra6ab78f90db5401e" /><Relationship Type="http://schemas.openxmlformats.org/officeDocument/2006/relationships/slide" Target="/ppt/slides/slide4.xml" Id="Rc64ea617d0524f52" /><Relationship Type="http://schemas.openxmlformats.org/officeDocument/2006/relationships/slide" Target="/ppt/slides/slide5.xml" Id="Re9acf0e3f4004583" /><Relationship Type="http://schemas.openxmlformats.org/officeDocument/2006/relationships/slide" Target="/ppt/slides/slide6.xml" Id="R3320d7d76c0e4bc8" /><Relationship Type="http://schemas.openxmlformats.org/officeDocument/2006/relationships/slide" Target="/ppt/slides/slide7.xml" Id="R50e753b172c9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6b419e1bd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4ed4f695d4bbc" /><Relationship Type="http://schemas.openxmlformats.org/officeDocument/2006/relationships/theme" Target="/ppt/slideMasters/theme/theme1.xml" Id="R3c9cab98c258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4ed4f695d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8f343de7c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700a6d35142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d1753701d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b5884516d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af1fd2c22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886f3aba3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a44215230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KOMBINASJONSEIENDOM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KOMBINASJONSEIENDOM 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4 685 668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103 700 142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EIENDOMSSELSKAP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897 749 262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KOMBINASJONSEIENDOM I AS</a:t>
            </a:r>
          </a:p>
        </p:txBody>
      </p:sp>
    </p:spTree>
  </p:cSld>
  <p:clrMapOvr>
    <a:masterClrMapping xmlns:a="http://schemas.openxmlformats.org/drawingml/2006/main"/>
  </p:clrMapOvr>
</p:sld>
</file>