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2ed61b8ded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771c8ff95b42b9"/>
  </p:sldMasterIdLst>
  <p:sldIdLst>
    <p:sldId xmlns:r="http://schemas.openxmlformats.org/officeDocument/2006/relationships" id="256" r:id="Rfaa1c44da1394a44"/>
    <p:sldId xmlns:r="http://schemas.openxmlformats.org/officeDocument/2006/relationships" id="257" r:id="R6184ee7a89e74678"/>
    <p:sldId xmlns:r="http://schemas.openxmlformats.org/officeDocument/2006/relationships" id="258" r:id="Ra3e8059ecb6c4ce9"/>
    <p:sldId xmlns:r="http://schemas.openxmlformats.org/officeDocument/2006/relationships" id="259" r:id="R576ebcbd9d534c70"/>
    <p:sldId xmlns:r="http://schemas.openxmlformats.org/officeDocument/2006/relationships" id="260" r:id="R7ec8dff4421949e2"/>
    <p:sldId xmlns:r="http://schemas.openxmlformats.org/officeDocument/2006/relationships" id="261" r:id="Rddbd9756df7f468a"/>
    <p:sldId xmlns:r="http://schemas.openxmlformats.org/officeDocument/2006/relationships" id="262" r:id="R93144722270844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71c8ff95b42b9" /><Relationship Type="http://schemas.openxmlformats.org/officeDocument/2006/relationships/slide" Target="/ppt/slides/slide1.xml" Id="Rfaa1c44da1394a44" /><Relationship Type="http://schemas.openxmlformats.org/officeDocument/2006/relationships/slide" Target="/ppt/slides/slide2.xml" Id="R6184ee7a89e74678" /><Relationship Type="http://schemas.openxmlformats.org/officeDocument/2006/relationships/slide" Target="/ppt/slides/slide3.xml" Id="Ra3e8059ecb6c4ce9" /><Relationship Type="http://schemas.openxmlformats.org/officeDocument/2006/relationships/slide" Target="/ppt/slides/slide4.xml" Id="R576ebcbd9d534c70" /><Relationship Type="http://schemas.openxmlformats.org/officeDocument/2006/relationships/slide" Target="/ppt/slides/slide5.xml" Id="R7ec8dff4421949e2" /><Relationship Type="http://schemas.openxmlformats.org/officeDocument/2006/relationships/slide" Target="/ppt/slides/slide6.xml" Id="Rddbd9756df7f468a" /><Relationship Type="http://schemas.openxmlformats.org/officeDocument/2006/relationships/slide" Target="/ppt/slides/slide7.xml" Id="R93144722270844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9519d57cd4a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fe2583b874fd9" /><Relationship Type="http://schemas.openxmlformats.org/officeDocument/2006/relationships/theme" Target="/ppt/slideMasters/theme/theme1.xml" Id="R6f0c5e4acb94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0fe2583b874f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f825cca1947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016cbdc67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5bde8399843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438a3960d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a04226904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9e9bdfe3944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f688b54a3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ÅDALEN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ÅDALEN INVEST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1 261 985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−2 773 031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5 910 060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48 899 263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153 592 686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ÅDALEN ARILD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ÅDALEN MAJA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Trøskenveien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1708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maja@landegaard.no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897 664 372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ÅDALEN INVEST AS</a:t>
            </a:r>
          </a:p>
        </p:txBody>
      </p:sp>
    </p:spTree>
  </p:cSld>
  <p:clrMapOvr>
    <a:masterClrMapping xmlns:a="http://schemas.openxmlformats.org/drawingml/2006/main"/>
  </p:clrMapOvr>
</p:sld>
</file>