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784f5b512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62d74f3ef4c4f"/>
  </p:sldMasterIdLst>
  <p:sldIdLst>
    <p:sldId xmlns:r="http://schemas.openxmlformats.org/officeDocument/2006/relationships" id="256" r:id="R4e57681bd34e4448"/>
    <p:sldId xmlns:r="http://schemas.openxmlformats.org/officeDocument/2006/relationships" id="257" r:id="R328546159aad406c"/>
    <p:sldId xmlns:r="http://schemas.openxmlformats.org/officeDocument/2006/relationships" id="258" r:id="R5b09123c6e1f4f6e"/>
    <p:sldId xmlns:r="http://schemas.openxmlformats.org/officeDocument/2006/relationships" id="259" r:id="R9f02b2f0430b4713"/>
    <p:sldId xmlns:r="http://schemas.openxmlformats.org/officeDocument/2006/relationships" id="260" r:id="Ree31a0986065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62d74f3ef4c4f" /><Relationship Type="http://schemas.openxmlformats.org/officeDocument/2006/relationships/slide" Target="/ppt/slides/slide1.xml" Id="R4e57681bd34e4448" /><Relationship Type="http://schemas.openxmlformats.org/officeDocument/2006/relationships/slide" Target="/ppt/slides/slide2.xml" Id="R328546159aad406c" /><Relationship Type="http://schemas.openxmlformats.org/officeDocument/2006/relationships/slide" Target="/ppt/slides/slide3.xml" Id="R5b09123c6e1f4f6e" /><Relationship Type="http://schemas.openxmlformats.org/officeDocument/2006/relationships/slide" Target="/ppt/slides/slide4.xml" Id="R9f02b2f0430b4713" /><Relationship Type="http://schemas.openxmlformats.org/officeDocument/2006/relationships/slide" Target="/ppt/slides/slide5.xml" Id="Ree31a0986065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235c2f985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220118b3b44b7" /><Relationship Type="http://schemas.openxmlformats.org/officeDocument/2006/relationships/theme" Target="/ppt/slideMasters/theme/theme1.xml" Id="Re9f1ade70e40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220118b3b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9028e9f9b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3629285c140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dade5cda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58b43f4c8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50cd58d4340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BLAKER BAKST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BLAKER BAKST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895 020 982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BLAKER BAKST AS</a:t>
            </a:r>
          </a:p>
        </p:txBody>
      </p:sp>
    </p:spTree>
  </p:cSld>
  <p:clrMapOvr>
    <a:masterClrMapping xmlns:a="http://schemas.openxmlformats.org/drawingml/2006/main"/>
  </p:clrMapOvr>
</p:sld>
</file>