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f97fe971e4f49f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3ff348dd6874245"/>
  </p:sldMasterIdLst>
  <p:sldIdLst>
    <p:sldId xmlns:r="http://schemas.openxmlformats.org/officeDocument/2006/relationships" id="256" r:id="Rfbbd356fcc7c4fb2"/>
    <p:sldId xmlns:r="http://schemas.openxmlformats.org/officeDocument/2006/relationships" id="257" r:id="R43d4390f3eb144c0"/>
    <p:sldId xmlns:r="http://schemas.openxmlformats.org/officeDocument/2006/relationships" id="258" r:id="R2e77aae610fb4438"/>
    <p:sldId xmlns:r="http://schemas.openxmlformats.org/officeDocument/2006/relationships" id="259" r:id="Rb7a98cdaaa3d4a72"/>
    <p:sldId xmlns:r="http://schemas.openxmlformats.org/officeDocument/2006/relationships" id="260" r:id="Rc0bc14f3e44642d2"/>
    <p:sldId xmlns:r="http://schemas.openxmlformats.org/officeDocument/2006/relationships" id="261" r:id="R8fdd704fbec44ff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3ff348dd6874245" /><Relationship Type="http://schemas.openxmlformats.org/officeDocument/2006/relationships/slide" Target="/ppt/slides/slide1.xml" Id="Rfbbd356fcc7c4fb2" /><Relationship Type="http://schemas.openxmlformats.org/officeDocument/2006/relationships/slide" Target="/ppt/slides/slide2.xml" Id="R43d4390f3eb144c0" /><Relationship Type="http://schemas.openxmlformats.org/officeDocument/2006/relationships/slide" Target="/ppt/slides/slide3.xml" Id="R2e77aae610fb4438" /><Relationship Type="http://schemas.openxmlformats.org/officeDocument/2006/relationships/slide" Target="/ppt/slides/slide4.xml" Id="Rb7a98cdaaa3d4a72" /><Relationship Type="http://schemas.openxmlformats.org/officeDocument/2006/relationships/slide" Target="/ppt/slides/slide5.xml" Id="Rc0bc14f3e44642d2" /><Relationship Type="http://schemas.openxmlformats.org/officeDocument/2006/relationships/slide" Target="/ppt/slides/slide6.xml" Id="R8fdd704fbec44ff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ad3742a130b487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d365d3110d4bef" /><Relationship Type="http://schemas.openxmlformats.org/officeDocument/2006/relationships/theme" Target="/ppt/slideMasters/theme/theme1.xml" Id="Rb4aa9997876043c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cd365d3110d4be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0ef61cd3f145b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ee26386b204a5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b5eb88af0c406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e63ee21ab04ab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59327e6ff14d0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e19819e61b42f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SPAREBANKSTIFTELSEN TINGVOLL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SPAREBANKSTIFTELSEN TINGVOLL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SPAREBANKSTIFTELSEN TINGVOLL ble etablert [år] og holder til i Tingvoll.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SPAREBANKSTIFTELSEN TINGVOLL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SPAREBANKSTIFTELSEN TINGVOLL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SPAREBANKSTIFTELSEN TINGVOLL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−7 797 029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52 998 825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422 013 526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434 538 731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SPAREBANKSTIFTELSEN TINGVOLL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Vågavegen 147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6630 Tingvoll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71 53 45 09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post@itingvoll.no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www.itingvoll.no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894 707 992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SPAREBANKSTIFTELSEN TINGVOLL</a:t>
            </a:r>
          </a:p>
        </p:txBody>
      </p:sp>
    </p:spTree>
  </p:cSld>
  <p:clrMapOvr>
    <a:masterClrMapping xmlns:a="http://schemas.openxmlformats.org/drawingml/2006/main"/>
  </p:clrMapOvr>
</p:sld>
</file>