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b1cce4e8e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fecf2c957f4dbd"/>
  </p:sldMasterIdLst>
  <p:sldIdLst>
    <p:sldId xmlns:r="http://schemas.openxmlformats.org/officeDocument/2006/relationships" id="256" r:id="R38010b3652334b23"/>
    <p:sldId xmlns:r="http://schemas.openxmlformats.org/officeDocument/2006/relationships" id="257" r:id="R5f523ee7b37c4406"/>
    <p:sldId xmlns:r="http://schemas.openxmlformats.org/officeDocument/2006/relationships" id="258" r:id="Rfdc9428fa41a4e53"/>
    <p:sldId xmlns:r="http://schemas.openxmlformats.org/officeDocument/2006/relationships" id="259" r:id="Ra1c1980bea484b87"/>
    <p:sldId xmlns:r="http://schemas.openxmlformats.org/officeDocument/2006/relationships" id="260" r:id="Rf9f126d067ac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ecf2c957f4dbd" /><Relationship Type="http://schemas.openxmlformats.org/officeDocument/2006/relationships/slide" Target="/ppt/slides/slide1.xml" Id="R38010b3652334b23" /><Relationship Type="http://schemas.openxmlformats.org/officeDocument/2006/relationships/slide" Target="/ppt/slides/slide2.xml" Id="R5f523ee7b37c4406" /><Relationship Type="http://schemas.openxmlformats.org/officeDocument/2006/relationships/slide" Target="/ppt/slides/slide3.xml" Id="Rfdc9428fa41a4e53" /><Relationship Type="http://schemas.openxmlformats.org/officeDocument/2006/relationships/slide" Target="/ppt/slides/slide4.xml" Id="Ra1c1980bea484b87" /><Relationship Type="http://schemas.openxmlformats.org/officeDocument/2006/relationships/slide" Target="/ppt/slides/slide5.xml" Id="Rf9f126d067ac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5378f972b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140c5e034a63" /><Relationship Type="http://schemas.openxmlformats.org/officeDocument/2006/relationships/theme" Target="/ppt/slideMasters/theme/theme1.xml" Id="R1ebfddbf596f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1140c5e03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c9e7b54d4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d667355f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af4b55df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a9d2d3eb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1f36db39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LAB-TEC LABORATORIEUTSTYR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LAB-TEC LABORATORIEUTSTYR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894 077 832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LAB-TEC LABORATORIEUTSTYR AS</a:t>
            </a:r>
          </a:p>
        </p:txBody>
      </p:sp>
    </p:spTree>
  </p:cSld>
  <p:clrMapOvr>
    <a:masterClrMapping xmlns:a="http://schemas.openxmlformats.org/drawingml/2006/main"/>
  </p:clrMapOvr>
</p:sld>
</file>