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8ee79395e6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67e6ead9d84727"/>
  </p:sldMasterIdLst>
  <p:sldIdLst>
    <p:sldId xmlns:r="http://schemas.openxmlformats.org/officeDocument/2006/relationships" id="256" r:id="Rcf71fbb4b68f4a52"/>
    <p:sldId xmlns:r="http://schemas.openxmlformats.org/officeDocument/2006/relationships" id="257" r:id="Rf469bb35f8b947a5"/>
    <p:sldId xmlns:r="http://schemas.openxmlformats.org/officeDocument/2006/relationships" id="258" r:id="R51f87f176e594d43"/>
    <p:sldId xmlns:r="http://schemas.openxmlformats.org/officeDocument/2006/relationships" id="259" r:id="R615628ccaa9d421a"/>
    <p:sldId xmlns:r="http://schemas.openxmlformats.org/officeDocument/2006/relationships" id="260" r:id="Rcf15932907be47af"/>
    <p:sldId xmlns:r="http://schemas.openxmlformats.org/officeDocument/2006/relationships" id="261" r:id="Ref4388002b084c59"/>
    <p:sldId xmlns:r="http://schemas.openxmlformats.org/officeDocument/2006/relationships" id="262" r:id="Rc67781acd79341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67e6ead9d84727" /><Relationship Type="http://schemas.openxmlformats.org/officeDocument/2006/relationships/slide" Target="/ppt/slides/slide1.xml" Id="Rcf71fbb4b68f4a52" /><Relationship Type="http://schemas.openxmlformats.org/officeDocument/2006/relationships/slide" Target="/ppt/slides/slide2.xml" Id="Rf469bb35f8b947a5" /><Relationship Type="http://schemas.openxmlformats.org/officeDocument/2006/relationships/slide" Target="/ppt/slides/slide3.xml" Id="R51f87f176e594d43" /><Relationship Type="http://schemas.openxmlformats.org/officeDocument/2006/relationships/slide" Target="/ppt/slides/slide4.xml" Id="R615628ccaa9d421a" /><Relationship Type="http://schemas.openxmlformats.org/officeDocument/2006/relationships/slide" Target="/ppt/slides/slide5.xml" Id="Rcf15932907be47af" /><Relationship Type="http://schemas.openxmlformats.org/officeDocument/2006/relationships/slide" Target="/ppt/slides/slide6.xml" Id="Ref4388002b084c59" /><Relationship Type="http://schemas.openxmlformats.org/officeDocument/2006/relationships/slide" Target="/ppt/slides/slide7.xml" Id="Rc67781acd79341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d489cf3df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a6d9aff6a4a42" /><Relationship Type="http://schemas.openxmlformats.org/officeDocument/2006/relationships/theme" Target="/ppt/slideMasters/theme/theme1.xml" Id="Ra0b1888774a54f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4a6d9aff6a4a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7a6a32034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ad5993915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06801cfd8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8dec1d1d347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cb7cb5acd4c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2207f583048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1ce42cab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RISSA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EIENDOM AS ble etablert [år] og holder til i Rissa.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1 826 436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893 966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428 050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7 186 047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15 115 529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AROMA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 BAKØY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7100 Rissa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892 017 492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RISSA EIENDOM AS</a:t>
            </a:r>
          </a:p>
        </p:txBody>
      </p:sp>
    </p:spTree>
  </p:cSld>
  <p:clrMapOvr>
    <a:masterClrMapping xmlns:a="http://schemas.openxmlformats.org/drawingml/2006/main"/>
  </p:clrMapOvr>
</p:sld>
</file>