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f1185a09a4f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4c380cb53141b7"/>
  </p:sldMasterIdLst>
  <p:sldIdLst>
    <p:sldId xmlns:r="http://schemas.openxmlformats.org/officeDocument/2006/relationships" id="256" r:id="R56b671e43c974175"/>
    <p:sldId xmlns:r="http://schemas.openxmlformats.org/officeDocument/2006/relationships" id="257" r:id="R600da5f3a7e04c44"/>
    <p:sldId xmlns:r="http://schemas.openxmlformats.org/officeDocument/2006/relationships" id="258" r:id="R6c740a88013c43bb"/>
    <p:sldId xmlns:r="http://schemas.openxmlformats.org/officeDocument/2006/relationships" id="259" r:id="Rb20abd9dac324b16"/>
    <p:sldId xmlns:r="http://schemas.openxmlformats.org/officeDocument/2006/relationships" id="260" r:id="Rc5a0a7ec138449fc"/>
    <p:sldId xmlns:r="http://schemas.openxmlformats.org/officeDocument/2006/relationships" id="261" r:id="Rc87e7cc4d7c34e74"/>
    <p:sldId xmlns:r="http://schemas.openxmlformats.org/officeDocument/2006/relationships" id="262" r:id="R10e2e117b9f0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c380cb53141b7" /><Relationship Type="http://schemas.openxmlformats.org/officeDocument/2006/relationships/slide" Target="/ppt/slides/slide1.xml" Id="R56b671e43c974175" /><Relationship Type="http://schemas.openxmlformats.org/officeDocument/2006/relationships/slide" Target="/ppt/slides/slide2.xml" Id="R600da5f3a7e04c44" /><Relationship Type="http://schemas.openxmlformats.org/officeDocument/2006/relationships/slide" Target="/ppt/slides/slide3.xml" Id="R6c740a88013c43bb" /><Relationship Type="http://schemas.openxmlformats.org/officeDocument/2006/relationships/slide" Target="/ppt/slides/slide4.xml" Id="Rb20abd9dac324b16" /><Relationship Type="http://schemas.openxmlformats.org/officeDocument/2006/relationships/slide" Target="/ppt/slides/slide5.xml" Id="Rc5a0a7ec138449fc" /><Relationship Type="http://schemas.openxmlformats.org/officeDocument/2006/relationships/slide" Target="/ppt/slides/slide6.xml" Id="Rc87e7cc4d7c34e74" /><Relationship Type="http://schemas.openxmlformats.org/officeDocument/2006/relationships/slide" Target="/ppt/slides/slide7.xml" Id="R10e2e117b9f0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4fe0e36894f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482d323324eda" /><Relationship Type="http://schemas.openxmlformats.org/officeDocument/2006/relationships/theme" Target="/ppt/slideMasters/theme/theme1.xml" Id="R1ee9c8a409cd48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482d32332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8124ecb26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6a2e70154f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1b5ccad02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7ed3d953e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35a30b1fb4b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f90e3489b42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2cfa5eac1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