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f6b411458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8dd30c64542cf"/>
  </p:sldMasterIdLst>
  <p:sldIdLst>
    <p:sldId xmlns:r="http://schemas.openxmlformats.org/officeDocument/2006/relationships" id="256" r:id="R00a448156bd7489f"/>
    <p:sldId xmlns:r="http://schemas.openxmlformats.org/officeDocument/2006/relationships" id="257" r:id="Rdde8f7397f2e4808"/>
    <p:sldId xmlns:r="http://schemas.openxmlformats.org/officeDocument/2006/relationships" id="258" r:id="R295e4d183ffe4e3c"/>
    <p:sldId xmlns:r="http://schemas.openxmlformats.org/officeDocument/2006/relationships" id="259" r:id="R6030bfb22fff4044"/>
    <p:sldId xmlns:r="http://schemas.openxmlformats.org/officeDocument/2006/relationships" id="260" r:id="Re7ee39f1e8864a29"/>
    <p:sldId xmlns:r="http://schemas.openxmlformats.org/officeDocument/2006/relationships" id="261" r:id="Rd9e8a531adb549f4"/>
    <p:sldId xmlns:r="http://schemas.openxmlformats.org/officeDocument/2006/relationships" id="262" r:id="Rc96a9d5893cf4d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8dd30c64542cf" /><Relationship Type="http://schemas.openxmlformats.org/officeDocument/2006/relationships/slide" Target="/ppt/slides/slide1.xml" Id="R00a448156bd7489f" /><Relationship Type="http://schemas.openxmlformats.org/officeDocument/2006/relationships/slide" Target="/ppt/slides/slide2.xml" Id="Rdde8f7397f2e4808" /><Relationship Type="http://schemas.openxmlformats.org/officeDocument/2006/relationships/slide" Target="/ppt/slides/slide3.xml" Id="R295e4d183ffe4e3c" /><Relationship Type="http://schemas.openxmlformats.org/officeDocument/2006/relationships/slide" Target="/ppt/slides/slide4.xml" Id="R6030bfb22fff4044" /><Relationship Type="http://schemas.openxmlformats.org/officeDocument/2006/relationships/slide" Target="/ppt/slides/slide5.xml" Id="Re7ee39f1e8864a29" /><Relationship Type="http://schemas.openxmlformats.org/officeDocument/2006/relationships/slide" Target="/ppt/slides/slide6.xml" Id="Rd9e8a531adb549f4" /><Relationship Type="http://schemas.openxmlformats.org/officeDocument/2006/relationships/slide" Target="/ppt/slides/slide7.xml" Id="Rc96a9d5893cf4d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681b181bc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5edfc7232467c" /><Relationship Type="http://schemas.openxmlformats.org/officeDocument/2006/relationships/theme" Target="/ppt/slideMasters/theme/theme1.xml" Id="R2528e97ece3d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5edfc7232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3cf7c3a1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24b8d7739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805272eec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7508b3096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197faaaab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08aa250294c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a5a564bf0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