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1d7fe0142644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e1ead627484923"/>
  </p:sldMasterIdLst>
  <p:sldIdLst>
    <p:sldId xmlns:r="http://schemas.openxmlformats.org/officeDocument/2006/relationships" id="256" r:id="R6096c4c044eb46d3"/>
    <p:sldId xmlns:r="http://schemas.openxmlformats.org/officeDocument/2006/relationships" id="257" r:id="R3741a63549cc40bd"/>
    <p:sldId xmlns:r="http://schemas.openxmlformats.org/officeDocument/2006/relationships" id="258" r:id="R2f7d2180c5044218"/>
    <p:sldId xmlns:r="http://schemas.openxmlformats.org/officeDocument/2006/relationships" id="259" r:id="Rfd2c17987b2a4742"/>
    <p:sldId xmlns:r="http://schemas.openxmlformats.org/officeDocument/2006/relationships" id="260" r:id="R3e5cdf8592c3497f"/>
    <p:sldId xmlns:r="http://schemas.openxmlformats.org/officeDocument/2006/relationships" id="261" r:id="Rb4d18c2bfbae4a35"/>
    <p:sldId xmlns:r="http://schemas.openxmlformats.org/officeDocument/2006/relationships" id="262" r:id="Rca47479d4cf844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e1ead627484923" /><Relationship Type="http://schemas.openxmlformats.org/officeDocument/2006/relationships/slide" Target="/ppt/slides/slide1.xml" Id="R6096c4c044eb46d3" /><Relationship Type="http://schemas.openxmlformats.org/officeDocument/2006/relationships/slide" Target="/ppt/slides/slide2.xml" Id="R3741a63549cc40bd" /><Relationship Type="http://schemas.openxmlformats.org/officeDocument/2006/relationships/slide" Target="/ppt/slides/slide3.xml" Id="R2f7d2180c5044218" /><Relationship Type="http://schemas.openxmlformats.org/officeDocument/2006/relationships/slide" Target="/ppt/slides/slide4.xml" Id="Rfd2c17987b2a4742" /><Relationship Type="http://schemas.openxmlformats.org/officeDocument/2006/relationships/slide" Target="/ppt/slides/slide5.xml" Id="R3e5cdf8592c3497f" /><Relationship Type="http://schemas.openxmlformats.org/officeDocument/2006/relationships/slide" Target="/ppt/slides/slide6.xml" Id="Rb4d18c2bfbae4a35" /><Relationship Type="http://schemas.openxmlformats.org/officeDocument/2006/relationships/slide" Target="/ppt/slides/slide7.xml" Id="Rca47479d4cf844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98ca9024884f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f23e5b24443b8" /><Relationship Type="http://schemas.openxmlformats.org/officeDocument/2006/relationships/theme" Target="/ppt/slideMasters/theme/theme1.xml" Id="Rd6997d8fd23e42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9f23e5b24443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80bd62c5449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4e66d501d74a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3a2f320a449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70dacab0d40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d688222b24b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5e473b4d04a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5cd7fd1e64c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SNEKVIK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SNEKVIK EIENDOM AS ble etablert [år] og holder til i Kyrksæterøra.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1 789 448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−1 994 844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1 312 925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54 582 819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76 513 235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EILIS EIENDOM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ESIKO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N-HOLDING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7200 Kyrksæterøra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891 729 472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SNEKVIK EIENDOM AS</a:t>
            </a:r>
          </a:p>
        </p:txBody>
      </p:sp>
    </p:spTree>
  </p:cSld>
  <p:clrMapOvr>
    <a:masterClrMapping xmlns:a="http://schemas.openxmlformats.org/drawingml/2006/main"/>
  </p:clrMapOvr>
</p:sld>
</file>