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93a9f086b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1a0eee8be47de"/>
  </p:sldMasterIdLst>
  <p:sldIdLst>
    <p:sldId xmlns:r="http://schemas.openxmlformats.org/officeDocument/2006/relationships" id="256" r:id="R65ce19739b6d4a33"/>
    <p:sldId xmlns:r="http://schemas.openxmlformats.org/officeDocument/2006/relationships" id="257" r:id="R4085c49dadcc4bde"/>
    <p:sldId xmlns:r="http://schemas.openxmlformats.org/officeDocument/2006/relationships" id="258" r:id="R8805859f0985487b"/>
    <p:sldId xmlns:r="http://schemas.openxmlformats.org/officeDocument/2006/relationships" id="259" r:id="R537652717d614d1c"/>
    <p:sldId xmlns:r="http://schemas.openxmlformats.org/officeDocument/2006/relationships" id="260" r:id="R933ce6a1ded84bce"/>
    <p:sldId xmlns:r="http://schemas.openxmlformats.org/officeDocument/2006/relationships" id="261" r:id="R888a81b553e64159"/>
    <p:sldId xmlns:r="http://schemas.openxmlformats.org/officeDocument/2006/relationships" id="262" r:id="R226b55ff54d8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1a0eee8be47de" /><Relationship Type="http://schemas.openxmlformats.org/officeDocument/2006/relationships/slide" Target="/ppt/slides/slide1.xml" Id="R65ce19739b6d4a33" /><Relationship Type="http://schemas.openxmlformats.org/officeDocument/2006/relationships/slide" Target="/ppt/slides/slide2.xml" Id="R4085c49dadcc4bde" /><Relationship Type="http://schemas.openxmlformats.org/officeDocument/2006/relationships/slide" Target="/ppt/slides/slide3.xml" Id="R8805859f0985487b" /><Relationship Type="http://schemas.openxmlformats.org/officeDocument/2006/relationships/slide" Target="/ppt/slides/slide4.xml" Id="R537652717d614d1c" /><Relationship Type="http://schemas.openxmlformats.org/officeDocument/2006/relationships/slide" Target="/ppt/slides/slide5.xml" Id="R933ce6a1ded84bce" /><Relationship Type="http://schemas.openxmlformats.org/officeDocument/2006/relationships/slide" Target="/ppt/slides/slide6.xml" Id="R888a81b553e64159" /><Relationship Type="http://schemas.openxmlformats.org/officeDocument/2006/relationships/slide" Target="/ppt/slides/slide7.xml" Id="R226b55ff54d8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40fd00ded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56a2272e4bd1" /><Relationship Type="http://schemas.openxmlformats.org/officeDocument/2006/relationships/theme" Target="/ppt/slideMasters/theme/theme1.xml" Id="R94debfb4c509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256a2272e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af61cd56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d24aadf8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c1c82624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d09dd034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0dd529f0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26ff2c85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149d6489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107 541 136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LOEWE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WESTYE EGEBERG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HESBØL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891 513 402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