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92e9606b2541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606c07e2424e22"/>
  </p:sldMasterIdLst>
  <p:sldIdLst>
    <p:sldId xmlns:r="http://schemas.openxmlformats.org/officeDocument/2006/relationships" id="256" r:id="Re1e18d97b0484294"/>
    <p:sldId xmlns:r="http://schemas.openxmlformats.org/officeDocument/2006/relationships" id="257" r:id="Rd9c35943d3f14d3d"/>
    <p:sldId xmlns:r="http://schemas.openxmlformats.org/officeDocument/2006/relationships" id="258" r:id="Ra4abfbdff0304583"/>
    <p:sldId xmlns:r="http://schemas.openxmlformats.org/officeDocument/2006/relationships" id="259" r:id="Rcf12946240f14f4a"/>
    <p:sldId xmlns:r="http://schemas.openxmlformats.org/officeDocument/2006/relationships" id="260" r:id="R5e5c75d011994056"/>
    <p:sldId xmlns:r="http://schemas.openxmlformats.org/officeDocument/2006/relationships" id="261" r:id="R1e3cd186106c489f"/>
    <p:sldId xmlns:r="http://schemas.openxmlformats.org/officeDocument/2006/relationships" id="262" r:id="Rcf5460c218e74b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606c07e2424e22" /><Relationship Type="http://schemas.openxmlformats.org/officeDocument/2006/relationships/slide" Target="/ppt/slides/slide1.xml" Id="Re1e18d97b0484294" /><Relationship Type="http://schemas.openxmlformats.org/officeDocument/2006/relationships/slide" Target="/ppt/slides/slide2.xml" Id="Rd9c35943d3f14d3d" /><Relationship Type="http://schemas.openxmlformats.org/officeDocument/2006/relationships/slide" Target="/ppt/slides/slide3.xml" Id="Ra4abfbdff0304583" /><Relationship Type="http://schemas.openxmlformats.org/officeDocument/2006/relationships/slide" Target="/ppt/slides/slide4.xml" Id="Rcf12946240f14f4a" /><Relationship Type="http://schemas.openxmlformats.org/officeDocument/2006/relationships/slide" Target="/ppt/slides/slide5.xml" Id="R5e5c75d011994056" /><Relationship Type="http://schemas.openxmlformats.org/officeDocument/2006/relationships/slide" Target="/ppt/slides/slide6.xml" Id="R1e3cd186106c489f" /><Relationship Type="http://schemas.openxmlformats.org/officeDocument/2006/relationships/slide" Target="/ppt/slides/slide7.xml" Id="Rcf5460c218e74b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90834453b14a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bf67c273e4048" /><Relationship Type="http://schemas.openxmlformats.org/officeDocument/2006/relationships/theme" Target="/ppt/slideMasters/theme/theme1.xml" Id="R5827f7c4a68b41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ebf67c273e40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50c0866ba4a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961c41d3a45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3827b21e24e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c1cf47d5e48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cd7f968a643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e9c669c2e4c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43b83bf194e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MURMESTER TROND 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TROND 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TROND DAL AS ble etablert [år] og holder til i Godvik.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TROND 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TROND 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TROND 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5 803 325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−278 272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−102 062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1 621 274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2 513 922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TROND 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 TROND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TROND 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Godvikveien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5179 Godvik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91 70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trond.dal@hjemme.no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890 728 022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TROND DAL AS</a:t>
            </a:r>
          </a:p>
        </p:txBody>
      </p:sp>
    </p:spTree>
  </p:cSld>
  <p:clrMapOvr>
    <a:masterClrMapping xmlns:a="http://schemas.openxmlformats.org/drawingml/2006/main"/>
  </p:clrMapOvr>
</p:sld>
</file>