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588e53d5434c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6740f2d6524dcd"/>
  </p:sldMasterIdLst>
  <p:sldIdLst>
    <p:sldId xmlns:r="http://schemas.openxmlformats.org/officeDocument/2006/relationships" id="256" r:id="R301fc111cc5f4032"/>
    <p:sldId xmlns:r="http://schemas.openxmlformats.org/officeDocument/2006/relationships" id="257" r:id="R122efde7b0964618"/>
    <p:sldId xmlns:r="http://schemas.openxmlformats.org/officeDocument/2006/relationships" id="258" r:id="Rc0da32614e634295"/>
    <p:sldId xmlns:r="http://schemas.openxmlformats.org/officeDocument/2006/relationships" id="259" r:id="R764e04d93ee84965"/>
    <p:sldId xmlns:r="http://schemas.openxmlformats.org/officeDocument/2006/relationships" id="260" r:id="R510acb56939d42ce"/>
    <p:sldId xmlns:r="http://schemas.openxmlformats.org/officeDocument/2006/relationships" id="261" r:id="Rf3dae99da2c24e41"/>
    <p:sldId xmlns:r="http://schemas.openxmlformats.org/officeDocument/2006/relationships" id="262" r:id="Raece9f80c74647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740f2d6524dcd" /><Relationship Type="http://schemas.openxmlformats.org/officeDocument/2006/relationships/slide" Target="/ppt/slides/slide1.xml" Id="R301fc111cc5f4032" /><Relationship Type="http://schemas.openxmlformats.org/officeDocument/2006/relationships/slide" Target="/ppt/slides/slide2.xml" Id="R122efde7b0964618" /><Relationship Type="http://schemas.openxmlformats.org/officeDocument/2006/relationships/slide" Target="/ppt/slides/slide3.xml" Id="Rc0da32614e634295" /><Relationship Type="http://schemas.openxmlformats.org/officeDocument/2006/relationships/slide" Target="/ppt/slides/slide4.xml" Id="R764e04d93ee84965" /><Relationship Type="http://schemas.openxmlformats.org/officeDocument/2006/relationships/slide" Target="/ppt/slides/slide5.xml" Id="R510acb56939d42ce" /><Relationship Type="http://schemas.openxmlformats.org/officeDocument/2006/relationships/slide" Target="/ppt/slides/slide6.xml" Id="Rf3dae99da2c24e41" /><Relationship Type="http://schemas.openxmlformats.org/officeDocument/2006/relationships/slide" Target="/ppt/slides/slide7.xml" Id="Raece9f80c74647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fcb18c5fdf47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97b587d2a4a5d" /><Relationship Type="http://schemas.openxmlformats.org/officeDocument/2006/relationships/theme" Target="/ppt/slideMasters/theme/theme1.xml" Id="R9c22debaea9544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397b587d2a4a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f7b4ef0f742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d292d3ffc48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36847fcc34b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53526d3054b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52304d1d248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0255c694948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a1bc87eb747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ANNE GRETHE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SÆGROV STEIN ODDVAR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889 688 912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