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8d99d5d43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03ea0dfa74e3b"/>
  </p:sldMasterIdLst>
  <p:sldIdLst>
    <p:sldId xmlns:r="http://schemas.openxmlformats.org/officeDocument/2006/relationships" id="256" r:id="Ra1f7045714284328"/>
    <p:sldId xmlns:r="http://schemas.openxmlformats.org/officeDocument/2006/relationships" id="257" r:id="R49b6b92b056f4598"/>
    <p:sldId xmlns:r="http://schemas.openxmlformats.org/officeDocument/2006/relationships" id="258" r:id="R33ae0841173d4ede"/>
    <p:sldId xmlns:r="http://schemas.openxmlformats.org/officeDocument/2006/relationships" id="259" r:id="R7effabd8a3f14e00"/>
    <p:sldId xmlns:r="http://schemas.openxmlformats.org/officeDocument/2006/relationships" id="260" r:id="R4988cab7c9704995"/>
    <p:sldId xmlns:r="http://schemas.openxmlformats.org/officeDocument/2006/relationships" id="261" r:id="R62f838044ba74ac2"/>
    <p:sldId xmlns:r="http://schemas.openxmlformats.org/officeDocument/2006/relationships" id="262" r:id="Re62fd179b8d2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03ea0dfa74e3b" /><Relationship Type="http://schemas.openxmlformats.org/officeDocument/2006/relationships/slide" Target="/ppt/slides/slide1.xml" Id="Ra1f7045714284328" /><Relationship Type="http://schemas.openxmlformats.org/officeDocument/2006/relationships/slide" Target="/ppt/slides/slide2.xml" Id="R49b6b92b056f4598" /><Relationship Type="http://schemas.openxmlformats.org/officeDocument/2006/relationships/slide" Target="/ppt/slides/slide3.xml" Id="R33ae0841173d4ede" /><Relationship Type="http://schemas.openxmlformats.org/officeDocument/2006/relationships/slide" Target="/ppt/slides/slide4.xml" Id="R7effabd8a3f14e00" /><Relationship Type="http://schemas.openxmlformats.org/officeDocument/2006/relationships/slide" Target="/ppt/slides/slide5.xml" Id="R4988cab7c9704995" /><Relationship Type="http://schemas.openxmlformats.org/officeDocument/2006/relationships/slide" Target="/ppt/slides/slide6.xml" Id="R62f838044ba74ac2" /><Relationship Type="http://schemas.openxmlformats.org/officeDocument/2006/relationships/slide" Target="/ppt/slides/slide7.xml" Id="Re62fd179b8d2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859242cdc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a6d21e42d4e2c" /><Relationship Type="http://schemas.openxmlformats.org/officeDocument/2006/relationships/theme" Target="/ppt/slideMasters/theme/theme1.xml" Id="R227c389470d946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a6d21e42d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020fdce10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08b2d33f7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6dd7a66a348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4e435d865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df01cdd247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3819c4f5e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b55ae33b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SRAS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1 758 751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ELIN TERESE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oh@sras-as.no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