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8e5d31fd7744ab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896ff577ee045b2"/>
  </p:sldMasterIdLst>
  <p:sldIdLst>
    <p:sldId xmlns:r="http://schemas.openxmlformats.org/officeDocument/2006/relationships" id="256" r:id="R1c2f33b9a51b4b99"/>
    <p:sldId xmlns:r="http://schemas.openxmlformats.org/officeDocument/2006/relationships" id="257" r:id="Rb50125f9a35e4943"/>
    <p:sldId xmlns:r="http://schemas.openxmlformats.org/officeDocument/2006/relationships" id="258" r:id="R8d9753c11afd4562"/>
    <p:sldId xmlns:r="http://schemas.openxmlformats.org/officeDocument/2006/relationships" id="259" r:id="Rf629ac3cfd434ad9"/>
    <p:sldId xmlns:r="http://schemas.openxmlformats.org/officeDocument/2006/relationships" id="260" r:id="R5d10b1594c4e4f71"/>
    <p:sldId xmlns:r="http://schemas.openxmlformats.org/officeDocument/2006/relationships" id="261" r:id="Rc21d2154e3fb4179"/>
    <p:sldId xmlns:r="http://schemas.openxmlformats.org/officeDocument/2006/relationships" id="262" r:id="R05e56768c7504b2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896ff577ee045b2" /><Relationship Type="http://schemas.openxmlformats.org/officeDocument/2006/relationships/slide" Target="/ppt/slides/slide1.xml" Id="R1c2f33b9a51b4b99" /><Relationship Type="http://schemas.openxmlformats.org/officeDocument/2006/relationships/slide" Target="/ppt/slides/slide2.xml" Id="Rb50125f9a35e4943" /><Relationship Type="http://schemas.openxmlformats.org/officeDocument/2006/relationships/slide" Target="/ppt/slides/slide3.xml" Id="R8d9753c11afd4562" /><Relationship Type="http://schemas.openxmlformats.org/officeDocument/2006/relationships/slide" Target="/ppt/slides/slide4.xml" Id="Rf629ac3cfd434ad9" /><Relationship Type="http://schemas.openxmlformats.org/officeDocument/2006/relationships/slide" Target="/ppt/slides/slide5.xml" Id="R5d10b1594c4e4f71" /><Relationship Type="http://schemas.openxmlformats.org/officeDocument/2006/relationships/slide" Target="/ppt/slides/slide6.xml" Id="Rc21d2154e3fb4179" /><Relationship Type="http://schemas.openxmlformats.org/officeDocument/2006/relationships/slide" Target="/ppt/slides/slide7.xml" Id="R05e56768c7504b2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0b36b67817e406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af8a4a262c4610" /><Relationship Type="http://schemas.openxmlformats.org/officeDocument/2006/relationships/theme" Target="/ppt/slideMasters/theme/theme1.xml" Id="Rbb9b8c2de9ad4bb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6af8a4a262c461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67491a06f5444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ee1bdc3982438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10be0c2c5d4ad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4be442d1ef435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86f530e41d448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f2ca06ed754ed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4c6e18d51546e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METTE RAKNER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METTE RAKNER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METTE RAKNER HOLDING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METTE RAKNER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METTE RAKNER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METTE RAKNER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−25 531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894 053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6 311 732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6 379 246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METTE RAKNER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RAKNER METTE CHRISTINE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METTE RAKNER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Vetrlidsallmenningen 29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5014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889 209 402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METTE RAKNER HOLDING AS</a:t>
            </a:r>
          </a:p>
        </p:txBody>
      </p:sp>
    </p:spTree>
  </p:cSld>
  <p:clrMapOvr>
    <a:masterClrMapping xmlns:a="http://schemas.openxmlformats.org/drawingml/2006/main"/>
  </p:clrMapOvr>
</p:sld>
</file>