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beceb564e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e90c70161046c8"/>
  </p:sldMasterIdLst>
  <p:sldIdLst>
    <p:sldId xmlns:r="http://schemas.openxmlformats.org/officeDocument/2006/relationships" id="256" r:id="R585095c5034b401c"/>
    <p:sldId xmlns:r="http://schemas.openxmlformats.org/officeDocument/2006/relationships" id="257" r:id="R32b57ed66ea74926"/>
    <p:sldId xmlns:r="http://schemas.openxmlformats.org/officeDocument/2006/relationships" id="258" r:id="R62ba8186b9f74776"/>
    <p:sldId xmlns:r="http://schemas.openxmlformats.org/officeDocument/2006/relationships" id="259" r:id="Rc6fd98f8c70e4d6f"/>
    <p:sldId xmlns:r="http://schemas.openxmlformats.org/officeDocument/2006/relationships" id="260" r:id="R4ba9f80759bb45dc"/>
    <p:sldId xmlns:r="http://schemas.openxmlformats.org/officeDocument/2006/relationships" id="261" r:id="Rcdb58d2935364e8f"/>
    <p:sldId xmlns:r="http://schemas.openxmlformats.org/officeDocument/2006/relationships" id="262" r:id="R7a28c041f4af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90c70161046c8" /><Relationship Type="http://schemas.openxmlformats.org/officeDocument/2006/relationships/slide" Target="/ppt/slides/slide1.xml" Id="R585095c5034b401c" /><Relationship Type="http://schemas.openxmlformats.org/officeDocument/2006/relationships/slide" Target="/ppt/slides/slide2.xml" Id="R32b57ed66ea74926" /><Relationship Type="http://schemas.openxmlformats.org/officeDocument/2006/relationships/slide" Target="/ppt/slides/slide3.xml" Id="R62ba8186b9f74776" /><Relationship Type="http://schemas.openxmlformats.org/officeDocument/2006/relationships/slide" Target="/ppt/slides/slide4.xml" Id="Rc6fd98f8c70e4d6f" /><Relationship Type="http://schemas.openxmlformats.org/officeDocument/2006/relationships/slide" Target="/ppt/slides/slide5.xml" Id="R4ba9f80759bb45dc" /><Relationship Type="http://schemas.openxmlformats.org/officeDocument/2006/relationships/slide" Target="/ppt/slides/slide6.xml" Id="Rcdb58d2935364e8f" /><Relationship Type="http://schemas.openxmlformats.org/officeDocument/2006/relationships/slide" Target="/ppt/slides/slide7.xml" Id="R7a28c041f4af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d1dd541094a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0fd318f104390" /><Relationship Type="http://schemas.openxmlformats.org/officeDocument/2006/relationships/theme" Target="/ppt/slideMasters/theme/theme1.xml" Id="R4fcc6b2d1040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0fd318f10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7ab61f9a542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d02b761e4c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7304aa74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00ff2595e4c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e27375e5c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3170b225b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5c509d15d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GRUPPEN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GRO SETERENG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JØRGEN SETERENG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386A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