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9cd2a2855045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4e74d026ed4f9b"/>
  </p:sldMasterIdLst>
  <p:sldIdLst>
    <p:sldId xmlns:r="http://schemas.openxmlformats.org/officeDocument/2006/relationships" id="256" r:id="R7e499c9f9b2d49ab"/>
    <p:sldId xmlns:r="http://schemas.openxmlformats.org/officeDocument/2006/relationships" id="257" r:id="Ra702b63bc7dd444a"/>
    <p:sldId xmlns:r="http://schemas.openxmlformats.org/officeDocument/2006/relationships" id="258" r:id="R30d3940676074731"/>
    <p:sldId xmlns:r="http://schemas.openxmlformats.org/officeDocument/2006/relationships" id="259" r:id="Rb615e01ab18646ba"/>
    <p:sldId xmlns:r="http://schemas.openxmlformats.org/officeDocument/2006/relationships" id="260" r:id="R178e9f8674214b8a"/>
    <p:sldId xmlns:r="http://schemas.openxmlformats.org/officeDocument/2006/relationships" id="261" r:id="Re35d056108b44a2a"/>
    <p:sldId xmlns:r="http://schemas.openxmlformats.org/officeDocument/2006/relationships" id="262" r:id="Rd18a50b4ffaf44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4e74d026ed4f9b" /><Relationship Type="http://schemas.openxmlformats.org/officeDocument/2006/relationships/slide" Target="/ppt/slides/slide1.xml" Id="R7e499c9f9b2d49ab" /><Relationship Type="http://schemas.openxmlformats.org/officeDocument/2006/relationships/slide" Target="/ppt/slides/slide2.xml" Id="Ra702b63bc7dd444a" /><Relationship Type="http://schemas.openxmlformats.org/officeDocument/2006/relationships/slide" Target="/ppt/slides/slide3.xml" Id="R30d3940676074731" /><Relationship Type="http://schemas.openxmlformats.org/officeDocument/2006/relationships/slide" Target="/ppt/slides/slide4.xml" Id="Rb615e01ab18646ba" /><Relationship Type="http://schemas.openxmlformats.org/officeDocument/2006/relationships/slide" Target="/ppt/slides/slide5.xml" Id="R178e9f8674214b8a" /><Relationship Type="http://schemas.openxmlformats.org/officeDocument/2006/relationships/slide" Target="/ppt/slides/slide6.xml" Id="Re35d056108b44a2a" /><Relationship Type="http://schemas.openxmlformats.org/officeDocument/2006/relationships/slide" Target="/ppt/slides/slide7.xml" Id="Rd18a50b4ffaf44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b47705a16149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bef81e3cd4db1" /><Relationship Type="http://schemas.openxmlformats.org/officeDocument/2006/relationships/theme" Target="/ppt/slideMasters/theme/theme1.xml" Id="R3f5166e69c0c44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fbef81e3cd4d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a51aca5094f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57281280346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c5cb90d9c4a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b0895e6a849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56f265d4b46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ba9c6489041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0b0a2edc542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SOS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SOS SHIPPING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−200 223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−3 298 309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92 689 712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93 640 899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SPIELER SVEIN OSCAR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SPIELER RANDI HOFSTAD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Eminentia Regnskap AS, Grundingen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71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889 109 092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