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e2e61ba00a41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e7b979d26c4f99"/>
  </p:sldMasterIdLst>
  <p:sldIdLst>
    <p:sldId xmlns:r="http://schemas.openxmlformats.org/officeDocument/2006/relationships" id="256" r:id="Ra898c4919e34418a"/>
    <p:sldId xmlns:r="http://schemas.openxmlformats.org/officeDocument/2006/relationships" id="257" r:id="R37ee1e9d714e4f59"/>
    <p:sldId xmlns:r="http://schemas.openxmlformats.org/officeDocument/2006/relationships" id="258" r:id="R81109e23472543ab"/>
    <p:sldId xmlns:r="http://schemas.openxmlformats.org/officeDocument/2006/relationships" id="259" r:id="Re653656dd2a14d38"/>
    <p:sldId xmlns:r="http://schemas.openxmlformats.org/officeDocument/2006/relationships" id="260" r:id="R8cfc4c0279434af3"/>
    <p:sldId xmlns:r="http://schemas.openxmlformats.org/officeDocument/2006/relationships" id="261" r:id="R3c465c3316024b53"/>
    <p:sldId xmlns:r="http://schemas.openxmlformats.org/officeDocument/2006/relationships" id="262" r:id="R799cc62b971b41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e7b979d26c4f99" /><Relationship Type="http://schemas.openxmlformats.org/officeDocument/2006/relationships/slide" Target="/ppt/slides/slide1.xml" Id="Ra898c4919e34418a" /><Relationship Type="http://schemas.openxmlformats.org/officeDocument/2006/relationships/slide" Target="/ppt/slides/slide2.xml" Id="R37ee1e9d714e4f59" /><Relationship Type="http://schemas.openxmlformats.org/officeDocument/2006/relationships/slide" Target="/ppt/slides/slide3.xml" Id="R81109e23472543ab" /><Relationship Type="http://schemas.openxmlformats.org/officeDocument/2006/relationships/slide" Target="/ppt/slides/slide4.xml" Id="Re653656dd2a14d38" /><Relationship Type="http://schemas.openxmlformats.org/officeDocument/2006/relationships/slide" Target="/ppt/slides/slide5.xml" Id="R8cfc4c0279434af3" /><Relationship Type="http://schemas.openxmlformats.org/officeDocument/2006/relationships/slide" Target="/ppt/slides/slide6.xml" Id="R3c465c3316024b53" /><Relationship Type="http://schemas.openxmlformats.org/officeDocument/2006/relationships/slide" Target="/ppt/slides/slide7.xml" Id="R799cc62b971b41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8dac38588a47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00fc6d53e4d70" /><Relationship Type="http://schemas.openxmlformats.org/officeDocument/2006/relationships/theme" Target="/ppt/slideMasters/theme/theme1.xml" Id="Rbbe5aa06a12c47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200fc6d53e4d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6b6223df9f49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4e6135e7742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48983777748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8ab4ea968e4a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868370cbe4f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0b9ad57154b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126e148194a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ENTREPRENEUR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ENTREPRENEUR AS ble etablert [år] og holder til i Snåsa.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227 406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8 816 340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8 853 465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MEDIAAS ARNE PETTER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MEDIAAS MARIT O HUSTAD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Industrivegen 220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7760 Snåsa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889 102 012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