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b8b0474983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bbe10ae58d473e"/>
  </p:sldMasterIdLst>
  <p:sldIdLst>
    <p:sldId xmlns:r="http://schemas.openxmlformats.org/officeDocument/2006/relationships" id="256" r:id="R163f36a085d8465b"/>
    <p:sldId xmlns:r="http://schemas.openxmlformats.org/officeDocument/2006/relationships" id="257" r:id="R4271569a4c1f4466"/>
    <p:sldId xmlns:r="http://schemas.openxmlformats.org/officeDocument/2006/relationships" id="258" r:id="Rdd0aed37ffa84379"/>
    <p:sldId xmlns:r="http://schemas.openxmlformats.org/officeDocument/2006/relationships" id="259" r:id="R5085059a8cd74bed"/>
    <p:sldId xmlns:r="http://schemas.openxmlformats.org/officeDocument/2006/relationships" id="260" r:id="R59216ea6a9914abe"/>
    <p:sldId xmlns:r="http://schemas.openxmlformats.org/officeDocument/2006/relationships" id="261" r:id="Rd2053f6f236f4af4"/>
    <p:sldId xmlns:r="http://schemas.openxmlformats.org/officeDocument/2006/relationships" id="262" r:id="R03962d9ff6f04f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bbe10ae58d473e" /><Relationship Type="http://schemas.openxmlformats.org/officeDocument/2006/relationships/slide" Target="/ppt/slides/slide1.xml" Id="R163f36a085d8465b" /><Relationship Type="http://schemas.openxmlformats.org/officeDocument/2006/relationships/slide" Target="/ppt/slides/slide2.xml" Id="R4271569a4c1f4466" /><Relationship Type="http://schemas.openxmlformats.org/officeDocument/2006/relationships/slide" Target="/ppt/slides/slide3.xml" Id="Rdd0aed37ffa84379" /><Relationship Type="http://schemas.openxmlformats.org/officeDocument/2006/relationships/slide" Target="/ppt/slides/slide4.xml" Id="R5085059a8cd74bed" /><Relationship Type="http://schemas.openxmlformats.org/officeDocument/2006/relationships/slide" Target="/ppt/slides/slide5.xml" Id="R59216ea6a9914abe" /><Relationship Type="http://schemas.openxmlformats.org/officeDocument/2006/relationships/slide" Target="/ppt/slides/slide6.xml" Id="Rd2053f6f236f4af4" /><Relationship Type="http://schemas.openxmlformats.org/officeDocument/2006/relationships/slide" Target="/ppt/slides/slide7.xml" Id="R03962d9ff6f04f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62e3b06c144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aec0249094cf4" /><Relationship Type="http://schemas.openxmlformats.org/officeDocument/2006/relationships/theme" Target="/ppt/slideMasters/theme/theme1.xml" Id="R214b74cc383244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2aec0249094c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ec83996b348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abc9da9204c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1dc3870f741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5b961e0c242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16edd91e443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d2f4612d24d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e8f368a094c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E KVAL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 MORTEN ROLAND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