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84a0fbc37b48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3be2eef9c1471d"/>
  </p:sldMasterIdLst>
  <p:sldIdLst>
    <p:sldId xmlns:r="http://schemas.openxmlformats.org/officeDocument/2006/relationships" id="256" r:id="R620d247dd4ec4300"/>
    <p:sldId xmlns:r="http://schemas.openxmlformats.org/officeDocument/2006/relationships" id="257" r:id="R622c62f7212a4f1b"/>
    <p:sldId xmlns:r="http://schemas.openxmlformats.org/officeDocument/2006/relationships" id="258" r:id="R4853bd361cd94402"/>
    <p:sldId xmlns:r="http://schemas.openxmlformats.org/officeDocument/2006/relationships" id="259" r:id="R36d64c6eb3e64b1b"/>
    <p:sldId xmlns:r="http://schemas.openxmlformats.org/officeDocument/2006/relationships" id="260" r:id="R4ca6a2e3b4ba4000"/>
    <p:sldId xmlns:r="http://schemas.openxmlformats.org/officeDocument/2006/relationships" id="261" r:id="R4937cce7777144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3be2eef9c1471d" /><Relationship Type="http://schemas.openxmlformats.org/officeDocument/2006/relationships/slide" Target="/ppt/slides/slide1.xml" Id="R620d247dd4ec4300" /><Relationship Type="http://schemas.openxmlformats.org/officeDocument/2006/relationships/slide" Target="/ppt/slides/slide2.xml" Id="R622c62f7212a4f1b" /><Relationship Type="http://schemas.openxmlformats.org/officeDocument/2006/relationships/slide" Target="/ppt/slides/slide3.xml" Id="R4853bd361cd94402" /><Relationship Type="http://schemas.openxmlformats.org/officeDocument/2006/relationships/slide" Target="/ppt/slides/slide4.xml" Id="R36d64c6eb3e64b1b" /><Relationship Type="http://schemas.openxmlformats.org/officeDocument/2006/relationships/slide" Target="/ppt/slides/slide5.xml" Id="R4ca6a2e3b4ba4000" /><Relationship Type="http://schemas.openxmlformats.org/officeDocument/2006/relationships/slide" Target="/ppt/slides/slide6.xml" Id="R4937cce7777144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59cba0fd444e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fde4bf5d84c19" /><Relationship Type="http://schemas.openxmlformats.org/officeDocument/2006/relationships/theme" Target="/ppt/slideMasters/theme/theme1.xml" Id="R8084ea1045bb47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4fde4bf5d84c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f55c9135749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2d970bdea48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f9d4eb77f40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d6527b8af40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7ec022fbd44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0cfdcc27545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E KVAL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Saksumdalsvegen 788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888 990 232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