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c78c5dfc6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a9941150224597"/>
  </p:sldMasterIdLst>
  <p:sldIdLst>
    <p:sldId xmlns:r="http://schemas.openxmlformats.org/officeDocument/2006/relationships" id="256" r:id="R0cbe6554278d41a8"/>
    <p:sldId xmlns:r="http://schemas.openxmlformats.org/officeDocument/2006/relationships" id="257" r:id="R857de563834449cb"/>
    <p:sldId xmlns:r="http://schemas.openxmlformats.org/officeDocument/2006/relationships" id="258" r:id="Rc819f295ebd34fe0"/>
    <p:sldId xmlns:r="http://schemas.openxmlformats.org/officeDocument/2006/relationships" id="259" r:id="R9c4993c454254eb8"/>
    <p:sldId xmlns:r="http://schemas.openxmlformats.org/officeDocument/2006/relationships" id="260" r:id="R50b1e7bca0694e6f"/>
    <p:sldId xmlns:r="http://schemas.openxmlformats.org/officeDocument/2006/relationships" id="261" r:id="R974441d8c49148b3"/>
    <p:sldId xmlns:r="http://schemas.openxmlformats.org/officeDocument/2006/relationships" id="262" r:id="R03dfc52a30f8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9941150224597" /><Relationship Type="http://schemas.openxmlformats.org/officeDocument/2006/relationships/slide" Target="/ppt/slides/slide1.xml" Id="R0cbe6554278d41a8" /><Relationship Type="http://schemas.openxmlformats.org/officeDocument/2006/relationships/slide" Target="/ppt/slides/slide2.xml" Id="R857de563834449cb" /><Relationship Type="http://schemas.openxmlformats.org/officeDocument/2006/relationships/slide" Target="/ppt/slides/slide3.xml" Id="Rc819f295ebd34fe0" /><Relationship Type="http://schemas.openxmlformats.org/officeDocument/2006/relationships/slide" Target="/ppt/slides/slide4.xml" Id="R9c4993c454254eb8" /><Relationship Type="http://schemas.openxmlformats.org/officeDocument/2006/relationships/slide" Target="/ppt/slides/slide5.xml" Id="R50b1e7bca0694e6f" /><Relationship Type="http://schemas.openxmlformats.org/officeDocument/2006/relationships/slide" Target="/ppt/slides/slide6.xml" Id="R974441d8c49148b3" /><Relationship Type="http://schemas.openxmlformats.org/officeDocument/2006/relationships/slide" Target="/ppt/slides/slide7.xml" Id="R03dfc52a30f8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2dc89518b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a4e8f2fea4182" /><Relationship Type="http://schemas.openxmlformats.org/officeDocument/2006/relationships/theme" Target="/ppt/slideMasters/theme/theme1.xml" Id="R713ef2051c8a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a4e8f2fea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7b66da909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8a747056f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b55048fe1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e681ee4aa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b47a1e9154c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0ca1fffaf42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c68a8025f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BARLUND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184 801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13 306 325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14 435 331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BARLUND NILS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Rute 527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888 706 992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BARLUND AS</a:t>
            </a:r>
          </a:p>
        </p:txBody>
      </p:sp>
    </p:spTree>
  </p:cSld>
  <p:clrMapOvr>
    <a:masterClrMapping xmlns:a="http://schemas.openxmlformats.org/drawingml/2006/main"/>
  </p:clrMapOvr>
</p:sld>
</file>