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c8bb4a80744c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82466db47d48f8"/>
  </p:sldMasterIdLst>
  <p:sldIdLst>
    <p:sldId xmlns:r="http://schemas.openxmlformats.org/officeDocument/2006/relationships" id="256" r:id="R946d3d01e0904940"/>
    <p:sldId xmlns:r="http://schemas.openxmlformats.org/officeDocument/2006/relationships" id="257" r:id="R9453dfa28b734419"/>
    <p:sldId xmlns:r="http://schemas.openxmlformats.org/officeDocument/2006/relationships" id="258" r:id="Rda7265849912480b"/>
    <p:sldId xmlns:r="http://schemas.openxmlformats.org/officeDocument/2006/relationships" id="259" r:id="R2f3362a59383449c"/>
    <p:sldId xmlns:r="http://schemas.openxmlformats.org/officeDocument/2006/relationships" id="260" r:id="R18cbcc53e93145f5"/>
    <p:sldId xmlns:r="http://schemas.openxmlformats.org/officeDocument/2006/relationships" id="261" r:id="Ra5f44d8577e84f56"/>
    <p:sldId xmlns:r="http://schemas.openxmlformats.org/officeDocument/2006/relationships" id="262" r:id="R8c05057b72f34d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82466db47d48f8" /><Relationship Type="http://schemas.openxmlformats.org/officeDocument/2006/relationships/slide" Target="/ppt/slides/slide1.xml" Id="R946d3d01e0904940" /><Relationship Type="http://schemas.openxmlformats.org/officeDocument/2006/relationships/slide" Target="/ppt/slides/slide2.xml" Id="R9453dfa28b734419" /><Relationship Type="http://schemas.openxmlformats.org/officeDocument/2006/relationships/slide" Target="/ppt/slides/slide3.xml" Id="Rda7265849912480b" /><Relationship Type="http://schemas.openxmlformats.org/officeDocument/2006/relationships/slide" Target="/ppt/slides/slide4.xml" Id="R2f3362a59383449c" /><Relationship Type="http://schemas.openxmlformats.org/officeDocument/2006/relationships/slide" Target="/ppt/slides/slide5.xml" Id="R18cbcc53e93145f5" /><Relationship Type="http://schemas.openxmlformats.org/officeDocument/2006/relationships/slide" Target="/ppt/slides/slide6.xml" Id="Ra5f44d8577e84f56" /><Relationship Type="http://schemas.openxmlformats.org/officeDocument/2006/relationships/slide" Target="/ppt/slides/slide7.xml" Id="R8c05057b72f34d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3f4fbc7d0345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58f15fc024872" /><Relationship Type="http://schemas.openxmlformats.org/officeDocument/2006/relationships/theme" Target="/ppt/slideMasters/theme/theme1.xml" Id="R6007164cf81d40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b58f15fc0248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3d26893ab4b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3376ee1ab4c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21b272cb141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f175f48bc49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002724be848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00ea65a1e44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4c60e54e240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MURMESTER TERJE DYNGELAND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TERJE DYNGELAND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359 160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166 480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428 660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DYNGELAND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10 24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terjdy@online.no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882 157 482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