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da4087be8d142d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a12e4bd659a42c2"/>
  </p:sldMasterIdLst>
  <p:sldIdLst>
    <p:sldId xmlns:r="http://schemas.openxmlformats.org/officeDocument/2006/relationships" id="256" r:id="R41c0f3c9c98d44f0"/>
    <p:sldId xmlns:r="http://schemas.openxmlformats.org/officeDocument/2006/relationships" id="257" r:id="R195c8edb7ebe47eb"/>
    <p:sldId xmlns:r="http://schemas.openxmlformats.org/officeDocument/2006/relationships" id="258" r:id="R238fb65953734a36"/>
    <p:sldId xmlns:r="http://schemas.openxmlformats.org/officeDocument/2006/relationships" id="259" r:id="R28623edd1da646c4"/>
    <p:sldId xmlns:r="http://schemas.openxmlformats.org/officeDocument/2006/relationships" id="260" r:id="R353dc9dd7f5d466c"/>
    <p:sldId xmlns:r="http://schemas.openxmlformats.org/officeDocument/2006/relationships" id="261" r:id="R5e295ff7d21d4c1b"/>
    <p:sldId xmlns:r="http://schemas.openxmlformats.org/officeDocument/2006/relationships" id="262" r:id="R6cecffd81e5f4b6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a12e4bd659a42c2" /><Relationship Type="http://schemas.openxmlformats.org/officeDocument/2006/relationships/slide" Target="/ppt/slides/slide1.xml" Id="R41c0f3c9c98d44f0" /><Relationship Type="http://schemas.openxmlformats.org/officeDocument/2006/relationships/slide" Target="/ppt/slides/slide2.xml" Id="R195c8edb7ebe47eb" /><Relationship Type="http://schemas.openxmlformats.org/officeDocument/2006/relationships/slide" Target="/ppt/slides/slide3.xml" Id="R238fb65953734a36" /><Relationship Type="http://schemas.openxmlformats.org/officeDocument/2006/relationships/slide" Target="/ppt/slides/slide4.xml" Id="R28623edd1da646c4" /><Relationship Type="http://schemas.openxmlformats.org/officeDocument/2006/relationships/slide" Target="/ppt/slides/slide5.xml" Id="R353dc9dd7f5d466c" /><Relationship Type="http://schemas.openxmlformats.org/officeDocument/2006/relationships/slide" Target="/ppt/slides/slide6.xml" Id="R5e295ff7d21d4c1b" /><Relationship Type="http://schemas.openxmlformats.org/officeDocument/2006/relationships/slide" Target="/ppt/slides/slide7.xml" Id="R6cecffd81e5f4b6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4c9e01f00024e0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748a07f0c246bc" /><Relationship Type="http://schemas.openxmlformats.org/officeDocument/2006/relationships/theme" Target="/ppt/slideMasters/theme/theme1.xml" Id="R625f963b2a0e490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8748a07f0c246b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aaf05681dc4bc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7cfd1aef57431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e8df24ac4941a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456872cb8b4b9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85b1ec35f847d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0788a6065249b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d7b88aded0412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SVERRE CASPERSEN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SVERRE CASPERSEN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SVERRE CASPERSEN AS ble etablert [år] og holder til i Halden.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SVERRE CASPERSEN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SVERRE CASPERSEN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SVERRE CASPERSEN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2 402 249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−2 148 278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−1 852 273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−90 302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6 762 458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SVERRE CASPERSEN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CASPERSEN EIENDOM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SVERRE CASPERSEN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Repslagergata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1776 Halden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69 17 86 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firmapost@caspersenas.no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881 868 652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SVERRE CASPERSEN AS</a:t>
            </a:r>
          </a:p>
        </p:txBody>
      </p:sp>
    </p:spTree>
  </p:cSld>
  <p:clrMapOvr>
    <a:masterClrMapping xmlns:a="http://schemas.openxmlformats.org/drawingml/2006/main"/>
  </p:clrMapOvr>
</p:sld>
</file>