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f14d8f0e35a472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6b5318d88554dc3"/>
  </p:sldMasterIdLst>
  <p:sldIdLst>
    <p:sldId xmlns:r="http://schemas.openxmlformats.org/officeDocument/2006/relationships" id="256" r:id="Rfe085838ae4649de"/>
    <p:sldId xmlns:r="http://schemas.openxmlformats.org/officeDocument/2006/relationships" id="257" r:id="R67b03e64bc6e497f"/>
    <p:sldId xmlns:r="http://schemas.openxmlformats.org/officeDocument/2006/relationships" id="258" r:id="R69db58320e8c4e7a"/>
    <p:sldId xmlns:r="http://schemas.openxmlformats.org/officeDocument/2006/relationships" id="259" r:id="R5b5541c7e9db4ae6"/>
    <p:sldId xmlns:r="http://schemas.openxmlformats.org/officeDocument/2006/relationships" id="260" r:id="Rbe347209aab94971"/>
    <p:sldId xmlns:r="http://schemas.openxmlformats.org/officeDocument/2006/relationships" id="261" r:id="R99b6cbb4dd5a4bc6"/>
    <p:sldId xmlns:r="http://schemas.openxmlformats.org/officeDocument/2006/relationships" id="262" r:id="Refe65f9f7ccc493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6b5318d88554dc3" /><Relationship Type="http://schemas.openxmlformats.org/officeDocument/2006/relationships/slide" Target="/ppt/slides/slide1.xml" Id="Rfe085838ae4649de" /><Relationship Type="http://schemas.openxmlformats.org/officeDocument/2006/relationships/slide" Target="/ppt/slides/slide2.xml" Id="R67b03e64bc6e497f" /><Relationship Type="http://schemas.openxmlformats.org/officeDocument/2006/relationships/slide" Target="/ppt/slides/slide3.xml" Id="R69db58320e8c4e7a" /><Relationship Type="http://schemas.openxmlformats.org/officeDocument/2006/relationships/slide" Target="/ppt/slides/slide4.xml" Id="R5b5541c7e9db4ae6" /><Relationship Type="http://schemas.openxmlformats.org/officeDocument/2006/relationships/slide" Target="/ppt/slides/slide5.xml" Id="Rbe347209aab94971" /><Relationship Type="http://schemas.openxmlformats.org/officeDocument/2006/relationships/slide" Target="/ppt/slides/slide6.xml" Id="R99b6cbb4dd5a4bc6" /><Relationship Type="http://schemas.openxmlformats.org/officeDocument/2006/relationships/slide" Target="/ppt/slides/slide7.xml" Id="Refe65f9f7ccc493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23808ea53ad421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0be81732c24642" /><Relationship Type="http://schemas.openxmlformats.org/officeDocument/2006/relationships/theme" Target="/ppt/slideMasters/theme/theme1.xml" Id="Ra348b66ca04141a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30be81732c2464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72342d4bbc44e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8098ce77b7446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a214f36aea47a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6a66c3681742d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17b7bd9bad4f9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7b1a8d73b4488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cc998110fb459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STORØ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STORØ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STORØ EIENDOM AS ble etablert [år] og holder til i Bjerkvik.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STORØ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STORØ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STORØ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595 300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−46 878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247 396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2 289 806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3 100 844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STORØ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ERIK STORØ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STORØ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Bertheus Normanns vei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8530 Bjerkvik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hestoro@online.no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880 856 472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STORØ EIENDOM AS</a:t>
            </a:r>
          </a:p>
        </p:txBody>
      </p:sp>
    </p:spTree>
  </p:cSld>
  <p:clrMapOvr>
    <a:masterClrMapping xmlns:a="http://schemas.openxmlformats.org/drawingml/2006/main"/>
  </p:clrMapOvr>
</p:sld>
</file>