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700367defc043c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01704dc682a4551"/>
  </p:sldMasterIdLst>
  <p:sldIdLst>
    <p:sldId xmlns:r="http://schemas.openxmlformats.org/officeDocument/2006/relationships" id="256" r:id="R87fc2a21d8e54bf9"/>
    <p:sldId xmlns:r="http://schemas.openxmlformats.org/officeDocument/2006/relationships" id="257" r:id="R62db5ca16b434199"/>
    <p:sldId xmlns:r="http://schemas.openxmlformats.org/officeDocument/2006/relationships" id="258" r:id="R97471a654dbb4cf8"/>
    <p:sldId xmlns:r="http://schemas.openxmlformats.org/officeDocument/2006/relationships" id="259" r:id="R0a146bba550e4a10"/>
    <p:sldId xmlns:r="http://schemas.openxmlformats.org/officeDocument/2006/relationships" id="260" r:id="R55c2cde3cb37429e"/>
    <p:sldId xmlns:r="http://schemas.openxmlformats.org/officeDocument/2006/relationships" id="261" r:id="Rc88ba15b695e444d"/>
    <p:sldId xmlns:r="http://schemas.openxmlformats.org/officeDocument/2006/relationships" id="262" r:id="Rc594a6092c954cf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01704dc682a4551" /><Relationship Type="http://schemas.openxmlformats.org/officeDocument/2006/relationships/slide" Target="/ppt/slides/slide1.xml" Id="R87fc2a21d8e54bf9" /><Relationship Type="http://schemas.openxmlformats.org/officeDocument/2006/relationships/slide" Target="/ppt/slides/slide2.xml" Id="R62db5ca16b434199" /><Relationship Type="http://schemas.openxmlformats.org/officeDocument/2006/relationships/slide" Target="/ppt/slides/slide3.xml" Id="R97471a654dbb4cf8" /><Relationship Type="http://schemas.openxmlformats.org/officeDocument/2006/relationships/slide" Target="/ppt/slides/slide4.xml" Id="R0a146bba550e4a10" /><Relationship Type="http://schemas.openxmlformats.org/officeDocument/2006/relationships/slide" Target="/ppt/slides/slide5.xml" Id="R55c2cde3cb37429e" /><Relationship Type="http://schemas.openxmlformats.org/officeDocument/2006/relationships/slide" Target="/ppt/slides/slide6.xml" Id="Rc88ba15b695e444d" /><Relationship Type="http://schemas.openxmlformats.org/officeDocument/2006/relationships/slide" Target="/ppt/slides/slide7.xml" Id="Rc594a6092c954cf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d2247616beb4fa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3e49654a1149d2" /><Relationship Type="http://schemas.openxmlformats.org/officeDocument/2006/relationships/theme" Target="/ppt/slideMasters/theme/theme1.xml" Id="R9d6bae284b134a5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93e49654a1149d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3f7088a3a5478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d84137111d4c9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de221223dd4c9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4ebf45a98e4f1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075ad3cdd54b2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15ba5bf7c04d0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9ca9bc7e6b4b0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STABEKK REGNSKAPSSERVICE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STABEKK REGNSKAPSSERVICE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STABEKK REGNSKAPSSERVICE AS ble etablert [år] og holder til i Jar.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STABEKK REGNSKAPSSERVICE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STABEKK REGNSKAPSSERVICE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STABEKK REGNSKAPSSERVICE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7 722 084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1 639 241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1 261 952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4 076 038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7 730 367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STABEKK REGNSKAPSSERVICE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BJERKEK OLE HÅKON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STABEKK REGNSKAPSSERVICE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 etg, Storengveien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1358 Jar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67 58 07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880 405 802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STABEKK REGNSKAPSSERVICE AS</a:t>
            </a:r>
          </a:p>
        </p:txBody>
      </p:sp>
    </p:spTree>
  </p:cSld>
  <p:clrMapOvr>
    <a:masterClrMapping xmlns:a="http://schemas.openxmlformats.org/drawingml/2006/main"/>
  </p:clrMapOvr>
</p:sld>
</file>