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21db9b3a2b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1e2e5cc256456d"/>
  </p:sldMasterIdLst>
  <p:sldIdLst>
    <p:sldId xmlns:r="http://schemas.openxmlformats.org/officeDocument/2006/relationships" id="256" r:id="R5f9ecee4450c4297"/>
    <p:sldId xmlns:r="http://schemas.openxmlformats.org/officeDocument/2006/relationships" id="257" r:id="R02364b8117e240f1"/>
    <p:sldId xmlns:r="http://schemas.openxmlformats.org/officeDocument/2006/relationships" id="258" r:id="R14ed2b1894114110"/>
    <p:sldId xmlns:r="http://schemas.openxmlformats.org/officeDocument/2006/relationships" id="259" r:id="R596d4449f87f4a1c"/>
    <p:sldId xmlns:r="http://schemas.openxmlformats.org/officeDocument/2006/relationships" id="260" r:id="R0b1f735a36e34cc5"/>
    <p:sldId xmlns:r="http://schemas.openxmlformats.org/officeDocument/2006/relationships" id="261" r:id="Rf67101c47a964c96"/>
    <p:sldId xmlns:r="http://schemas.openxmlformats.org/officeDocument/2006/relationships" id="262" r:id="R6ef2e0408b6b40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e2e5cc256456d" /><Relationship Type="http://schemas.openxmlformats.org/officeDocument/2006/relationships/slide" Target="/ppt/slides/slide1.xml" Id="R5f9ecee4450c4297" /><Relationship Type="http://schemas.openxmlformats.org/officeDocument/2006/relationships/slide" Target="/ppt/slides/slide2.xml" Id="R02364b8117e240f1" /><Relationship Type="http://schemas.openxmlformats.org/officeDocument/2006/relationships/slide" Target="/ppt/slides/slide3.xml" Id="R14ed2b1894114110" /><Relationship Type="http://schemas.openxmlformats.org/officeDocument/2006/relationships/slide" Target="/ppt/slides/slide4.xml" Id="R596d4449f87f4a1c" /><Relationship Type="http://schemas.openxmlformats.org/officeDocument/2006/relationships/slide" Target="/ppt/slides/slide5.xml" Id="R0b1f735a36e34cc5" /><Relationship Type="http://schemas.openxmlformats.org/officeDocument/2006/relationships/slide" Target="/ppt/slides/slide6.xml" Id="Rf67101c47a964c96" /><Relationship Type="http://schemas.openxmlformats.org/officeDocument/2006/relationships/slide" Target="/ppt/slides/slide7.xml" Id="R6ef2e0408b6b40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a4c9782484d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4a8aaf2814e24" /><Relationship Type="http://schemas.openxmlformats.org/officeDocument/2006/relationships/theme" Target="/ppt/slideMasters/theme/theme1.xml" Id="R061b775e2e3844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4a8aaf2814e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bc950b32549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8cf98a1846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393a23ce4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18bbc542f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f7ad0651d4a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a92768cce47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279db602d44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